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4448" r:id="rId2"/>
    <p:sldMasterId id="2147484524" r:id="rId3"/>
    <p:sldMasterId id="2147484548" r:id="rId4"/>
  </p:sldMasterIdLst>
  <p:notesMasterIdLst>
    <p:notesMasterId r:id="rId10"/>
  </p:notesMasterIdLst>
  <p:handoutMasterIdLst>
    <p:handoutMasterId r:id="rId11"/>
  </p:handoutMasterIdLst>
  <p:sldIdLst>
    <p:sldId id="1200" r:id="rId5"/>
    <p:sldId id="1219" r:id="rId6"/>
    <p:sldId id="1226" r:id="rId7"/>
    <p:sldId id="1252" r:id="rId8"/>
    <p:sldId id="1253" r:id="rId9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D70"/>
    <a:srgbClr val="F56913"/>
    <a:srgbClr val="A50021"/>
    <a:srgbClr val="CC0000"/>
    <a:srgbClr val="FFFF99"/>
    <a:srgbClr val="EEB7B9"/>
    <a:srgbClr val="EFB3B9"/>
    <a:srgbClr val="E1B3B9"/>
    <a:srgbClr val="E6B3B9"/>
    <a:srgbClr val="E6B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6087" autoAdjust="0"/>
  </p:normalViewPr>
  <p:slideViewPr>
    <p:cSldViewPr>
      <p:cViewPr>
        <p:scale>
          <a:sx n="125" d="100"/>
          <a:sy n="125" d="100"/>
        </p:scale>
        <p:origin x="-1320" y="-3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8"/>
        <p:guide pos="214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FFA2F06-8A75-4379-BB90-B49E9E5022E8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C7FA827-B82E-4CCA-90BA-C1DC99E0D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269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C3E808-1911-4954-B622-DA99DFD3192D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9"/>
            <a:ext cx="5438140" cy="4467701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B8EF21-0B0C-4577-9ACD-4E38648DF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5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57700" name="Дата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D3A3E4-E6D0-4AF7-B06B-3DE8B2BFB684}" type="datetime6">
              <a:rPr lang="en-US" altLang="ru-RU" smtClean="0">
                <a:ea typeface="MS PGothic" pitchFamily="34" charset="-128"/>
              </a:rPr>
              <a:pPr/>
              <a:t>October 24</a:t>
            </a:fld>
            <a:endParaRPr lang="en-US" altLang="ru-RU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890588" y="2517775"/>
            <a:ext cx="5513387" cy="565150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200" smtClean="0">
                <a:solidFill>
                  <a:srgbClr val="FFFFFF"/>
                </a:solidFill>
                <a:latin typeface="Verdana" charset="0"/>
              </a:rPr>
              <a:t>Образец заголовка</a:t>
            </a:r>
            <a:endParaRPr lang="en-US" sz="220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1" y="4521200"/>
            <a:ext cx="4193157" cy="3813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0" y="2625757"/>
            <a:ext cx="5514509" cy="564404"/>
          </a:xfrm>
          <a:prstGeom prst="rect">
            <a:avLst/>
          </a:prstGeo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1" y="3437382"/>
            <a:ext cx="5514509" cy="848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6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6688"/>
            <a:ext cx="8229600" cy="8207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4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 userDrawn="1"/>
        </p:nvSpPr>
        <p:spPr>
          <a:xfrm>
            <a:off x="0" y="0"/>
            <a:ext cx="9144000" cy="4865688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22"/>
          <p:cNvSpPr/>
          <p:nvPr userDrawn="1"/>
        </p:nvSpPr>
        <p:spPr>
          <a:xfrm>
            <a:off x="0" y="4875213"/>
            <a:ext cx="9144000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6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7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8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9573" y="1809637"/>
            <a:ext cx="7772400" cy="1125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9916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200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200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760408" y="1025130"/>
            <a:ext cx="700088" cy="248245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070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093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192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134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158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174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191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127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127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43311" y="161119"/>
            <a:ext cx="8218873" cy="43173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15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804681" y="510323"/>
            <a:ext cx="8273654" cy="114276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817609" y="135717"/>
            <a:ext cx="8273654" cy="114276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8" y="4837419"/>
            <a:ext cx="6537228" cy="161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6196" y="4837419"/>
            <a:ext cx="1560185" cy="161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61225" y="4855377"/>
            <a:ext cx="579668" cy="114275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Группа 20"/>
          <p:cNvGrpSpPr/>
          <p:nvPr userDrawn="1"/>
        </p:nvGrpSpPr>
        <p:grpSpPr>
          <a:xfrm>
            <a:off x="142931" y="207657"/>
            <a:ext cx="594227" cy="359802"/>
            <a:chOff x="8172400" y="171642"/>
            <a:chExt cx="792302" cy="47973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738"/>
              <a:endParaRPr lang="ru-RU" sz="1400" dirty="0">
                <a:solidFill>
                  <a:prstClr val="white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40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8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4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6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7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-7938" y="2383"/>
            <a:ext cx="9151938" cy="507206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4" y="424776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2" y="294027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6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1E19B-3296-4208-91A2-B9E4A5DD3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| Координационный Совет начальников железных дорог | 05/10/15</a:t>
            </a:r>
            <a:endParaRPr lang="en-US"/>
          </a:p>
        </p:txBody>
      </p:sp>
      <p:sp>
        <p:nvSpPr>
          <p:cNvPr id="26" name="Rectangle 17"/>
          <p:cNvSpPr>
            <a:spLocks noChangeArrowheads="1"/>
          </p:cNvSpPr>
          <p:nvPr userDrawn="1"/>
        </p:nvSpPr>
        <p:spPr bwMode="auto">
          <a:xfrm>
            <a:off x="0" y="4945857"/>
            <a:ext cx="9144000" cy="19764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695531" y="4967978"/>
            <a:ext cx="406400" cy="134541"/>
            <a:chOff x="5385680" y="6487509"/>
            <a:chExt cx="1039813" cy="461962"/>
          </a:xfrm>
        </p:grpSpPr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3359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5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5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203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251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К 5 феврал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ru-RU" sz="18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86600" y="4868863"/>
            <a:ext cx="2057400" cy="274637"/>
          </a:xfrm>
        </p:spPr>
        <p:txBody>
          <a:bodyPr anchor="b"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04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716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2101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| Координационный Совет начальников железных дорог | 05/10/15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E1AED-F888-4CDA-B4A7-D8280D7C1BB3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79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83"/>
            <a:endParaRPr lang="ru-RU" sz="1400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627536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Заголовок 2"/>
          <p:cNvSpPr txBox="1">
            <a:spLocks/>
          </p:cNvSpPr>
          <p:nvPr userDrawn="1"/>
        </p:nvSpPr>
        <p:spPr>
          <a:xfrm>
            <a:off x="251520" y="195488"/>
            <a:ext cx="7939794" cy="494343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defTabSz="914355">
              <a:lnSpc>
                <a:spcPct val="90000"/>
              </a:lnSpc>
              <a:defRPr/>
            </a:pPr>
            <a:endParaRPr lang="ru-RU" sz="2400" b="1" dirty="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92280" y="-20538"/>
            <a:ext cx="2057400" cy="274637"/>
          </a:xfrm>
        </p:spPr>
        <p:txBody>
          <a:bodyPr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13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7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9094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198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591550" y="4869657"/>
            <a:ext cx="552450" cy="273844"/>
          </a:xfrm>
          <a:prstGeom prst="rect">
            <a:avLst/>
          </a:prstGeom>
          <a:solidFill>
            <a:srgbClr val="E21A1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806E5D-40B9-48AA-AED3-3EF30A97FA38}" type="slidenum">
              <a:rPr lang="ru-RU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37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2101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4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5B8F77E-9B37-46FD-A341-379935992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/>
              <a:t>| Технический совет по безопасности движения поездов | Красноярская дирекция инфраструктуры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1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4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5B8F77E-9B37-46FD-A341-379935992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/>
              <a:t>| Технический совет по безопасности движения поездов | Красноярская дирекция инфраструктуры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1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4B1C-1B60-42BB-9B0C-06C26477C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ЕКАСУИ Дистанции пути| декабрь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95537" y="1437625"/>
            <a:ext cx="8529889" cy="3295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23528" y="2494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21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5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окла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86600" y="4834597"/>
            <a:ext cx="2057400" cy="274637"/>
          </a:xfrm>
        </p:spPr>
        <p:txBody>
          <a:bodyPr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1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203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251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К 5 феврал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ru-RU" sz="18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86600" y="4868863"/>
            <a:ext cx="2057400" cy="274637"/>
          </a:xfrm>
        </p:spPr>
        <p:txBody>
          <a:bodyPr anchor="b"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04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7167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| Координационный Совет начальников железных дорог | 05/10/15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E1AED-F888-4CDA-B4A7-D8280D7C1BB3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79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83"/>
            <a:endParaRPr lang="ru-RU" sz="1400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627536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Заголовок 2"/>
          <p:cNvSpPr txBox="1">
            <a:spLocks/>
          </p:cNvSpPr>
          <p:nvPr userDrawn="1"/>
        </p:nvSpPr>
        <p:spPr>
          <a:xfrm>
            <a:off x="251520" y="195488"/>
            <a:ext cx="7939794" cy="494343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defTabSz="914355">
              <a:lnSpc>
                <a:spcPct val="90000"/>
              </a:lnSpc>
              <a:defRPr/>
            </a:pPr>
            <a:endParaRPr lang="ru-RU" sz="2400" b="1" dirty="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92280" y="-20538"/>
            <a:ext cx="2057400" cy="274637"/>
          </a:xfrm>
        </p:spPr>
        <p:txBody>
          <a:bodyPr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1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6688"/>
            <a:ext cx="8229600" cy="8207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383619"/>
            <a:ext cx="1316459" cy="32668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5499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7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90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198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591550" y="4869657"/>
            <a:ext cx="552450" cy="273844"/>
          </a:xfrm>
          <a:prstGeom prst="rect">
            <a:avLst/>
          </a:prstGeom>
          <a:solidFill>
            <a:srgbClr val="E21A1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806E5D-40B9-48AA-AED3-3EF30A97FA38}" type="slidenum">
              <a:rPr lang="ru-RU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37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2101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4767267"/>
            <a:ext cx="2057400" cy="274637"/>
          </a:xfrm>
          <a:prstGeom prst="rect">
            <a:avLst/>
          </a:prstGeom>
        </p:spPr>
        <p:txBody>
          <a:bodyPr lIns="91396" tIns="45697" rIns="91396" bIns="45697"/>
          <a:lstStyle>
            <a:lvl1pPr>
              <a:defRPr/>
            </a:lvl1pPr>
          </a:lstStyle>
          <a:p>
            <a:pPr defTabSz="914333"/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4767267"/>
            <a:ext cx="3086100" cy="274637"/>
          </a:xfrm>
          <a:prstGeom prst="rect">
            <a:avLst/>
          </a:prstGeom>
        </p:spPr>
        <p:txBody>
          <a:bodyPr lIns="91396" tIns="45697" rIns="91396" bIns="45697"/>
          <a:lstStyle>
            <a:lvl1pPr>
              <a:defRPr/>
            </a:lvl1pPr>
          </a:lstStyle>
          <a:p>
            <a:pPr defTabSz="914333"/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1</a:t>
            </a: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9" y="631900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7BE04C-0A62-48EE-9C63-4203BB14929B}" type="slidenum">
              <a:rPr lang="ru-RU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81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3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3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3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5197B86-2299-49C5-943C-4D8011CE9A14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B17F-9B26-46E7-9FD4-F5CB10F5D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408859"/>
            <a:ext cx="1316459" cy="3241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2755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63660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4856163"/>
            <a:ext cx="9144000" cy="2873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Verdan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0"/>
            <a:ext cx="9144000" cy="701675"/>
          </a:xfrm>
          <a:prstGeom prst="rect">
            <a:avLst/>
          </a:prstGeom>
          <a:solidFill>
            <a:srgbClr val="BFC5CE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prstClr val="white"/>
              </a:solidFill>
              <a:latin typeface="Verdana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225029" y="4946287"/>
            <a:ext cx="23018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2374F2AF-8B51-41D9-B382-7B85B102C64D}" type="slidenum">
              <a:rPr lang="en-US" sz="800" smtClean="0">
                <a:solidFill>
                  <a:prstClr val="black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sz="800" dirty="0">
              <a:solidFill>
                <a:prstClr val="black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3" name="Группа 10"/>
          <p:cNvGrpSpPr>
            <a:grpSpLocks noChangeAspect="1"/>
          </p:cNvGrpSpPr>
          <p:nvPr userDrawn="1"/>
        </p:nvGrpSpPr>
        <p:grpSpPr bwMode="auto">
          <a:xfrm>
            <a:off x="8496300" y="4931569"/>
            <a:ext cx="306388" cy="136525"/>
            <a:chOff x="5385680" y="6487509"/>
            <a:chExt cx="1039813" cy="461962"/>
          </a:xfrm>
        </p:grpSpPr>
        <p:sp>
          <p:nvSpPr>
            <p:cNvPr id="15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6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7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28" y="-1"/>
            <a:ext cx="7886700" cy="702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1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033944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0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0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14CCD9AB-F04C-4F12-AC26-257169738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4E727B0-8731-4CC3-8F32-8E639A590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18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7ED0B43-C998-4848-8DF9-30F71F51B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FCCDCFD-1FC6-4243-B562-C098A8F08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4E727B0-8731-4CC3-8F32-8E639A590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309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7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90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7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39624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9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698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698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698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7"/>
            <a:ext cx="4140199" cy="2657477"/>
          </a:xfrm>
          <a:prstGeom prst="rect">
            <a:avLst/>
          </a:prstGeom>
        </p:spPr>
        <p:txBody>
          <a:bodyPr lIns="68576" tIns="34289" rIns="68576" bIns="34289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0"/>
            <a:ext cx="4140200" cy="365921"/>
          </a:xfrm>
          <a:prstGeom prst="rect">
            <a:avLst/>
          </a:prstGeom>
        </p:spPr>
        <p:txBody>
          <a:bodyPr lIns="68576" tIns="34289" rIns="68576" bIns="34289">
            <a:normAutofit/>
          </a:bodyPr>
          <a:lstStyle>
            <a:lvl1pPr marL="0" indent="0">
              <a:spcBef>
                <a:spcPts val="0"/>
              </a:spcBef>
              <a:buNone/>
              <a:defRPr sz="11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2" y="294031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0" y="1447806"/>
            <a:ext cx="4140199" cy="2657477"/>
          </a:xfrm>
          <a:prstGeom prst="rect">
            <a:avLst/>
          </a:prstGeom>
        </p:spPr>
        <p:txBody>
          <a:bodyPr lIns="68576" tIns="34289" rIns="68576" bIns="34289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0"/>
            <a:ext cx="4140200" cy="365921"/>
          </a:xfrm>
          <a:prstGeom prst="rect">
            <a:avLst/>
          </a:prstGeom>
        </p:spPr>
        <p:txBody>
          <a:bodyPr lIns="68576" tIns="34289" rIns="68576" bIns="34289">
            <a:normAutofit/>
          </a:bodyPr>
          <a:lstStyle>
            <a:lvl1pPr marL="0" indent="0">
              <a:spcBef>
                <a:spcPts val="0"/>
              </a:spcBef>
              <a:buNone/>
              <a:defRPr sz="11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D55C-2122-412E-9BAD-034CCEBDA4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68576" tIns="34289" rIns="68576" bIns="34289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36700" y="1352278"/>
            <a:ext cx="4206713" cy="32792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7640" y="1352278"/>
            <a:ext cx="4196473" cy="32792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0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14CCD9AB-F04C-4F12-AC26-257169738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1197B2B-B432-488B-BD5A-F299E1E0A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890588" y="2517775"/>
            <a:ext cx="55133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FFFFFF"/>
                </a:solidFill>
                <a:latin typeface="Verdana" pitchFamily="34" charset="0"/>
                <a:cs typeface="+mn-cs"/>
              </a:rPr>
              <a:t>Образец заголовка</a:t>
            </a:r>
            <a:endParaRPr lang="en-US" sz="2200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1" y="4521200"/>
            <a:ext cx="4193157" cy="3813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0" y="2625757"/>
            <a:ext cx="5514509" cy="564404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1" y="3437382"/>
            <a:ext cx="5514509" cy="848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48351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4872038"/>
            <a:ext cx="34925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37680-937F-4636-8C4B-19DB3D18805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4872038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1197B2B-B432-488B-BD5A-F299E1E0A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289F2DE-7CAF-417D-A405-0ED9EE9F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73D6B73-ED62-4749-9E37-32B9753BE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7013575" cy="33480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289803"/>
            <a:ext cx="1316459" cy="3342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03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E9FDC0C-556C-49FC-9577-EFB382C45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3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4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60C-3871-4435-AB3F-6B25218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lIns="80465" tIns="40232" rIns="80465" bIns="40232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4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1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3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2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6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2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5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60C-3871-4435-AB3F-6B25218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1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48757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48757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48757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6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9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2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21EF-058D-4DEE-BA0D-74337D6D3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1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3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4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60C-3871-4435-AB3F-6B25218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lIns="80465" tIns="40232" rIns="80465" bIns="40232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52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4125913" cy="28336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667250" y="1285875"/>
            <a:ext cx="4125913" cy="28336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576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FBB1BE1-73DF-4119-BEC8-59D9764340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4872038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| Методика планирования и учета выполнения работ Дистанции пути| 10-11/11/2016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89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4" Type="http://schemas.openxmlformats.org/officeDocument/2006/relationships/theme" Target="../theme/theme4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-17463" y="-33338"/>
            <a:ext cx="9161463" cy="755651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3080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1072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1073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1074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</p:grpSp>
      <p:sp>
        <p:nvSpPr>
          <p:cNvPr id="32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" name="Rectangle 10"/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" name="Rectangle 12"/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39" name="Rectangle 12"/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40" name="Rectangle 13"/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" name="Rectangle 7"/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" name="Rectangle 7"/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" name="Rectangle 7"/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" name="Rectangle 10"/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" name="Rectangle 10"/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" name="Rectangle 10"/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8" name="Rectangle 10"/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9" name="Rectangle 10"/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0" name="Rectangle 10"/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" name="Rectangle 10"/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2" name="Rectangle 10"/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3" name="Rectangle 10"/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Rectangle 10"/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Rectangle 10"/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6" name="Rectangle 10"/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7" name="Rectangle 10"/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8" name="Rectangle 10"/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9" name="Rectangle 10"/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0" name="Rectangle 10"/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1" name="Rectangle 10"/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2" name="Rectangle 10"/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3" name="Rectangle 12"/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4" name="Rectangle 12"/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5" name="Rectangle 12"/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6" name="Rectangle 12"/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7" name="Rectangle 12"/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8" name="Rectangle 12"/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9" name="Rectangle 12"/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70" name="Rectangle 12"/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71" name="TextBox 70"/>
          <p:cNvSpPr txBox="1"/>
          <p:nvPr userDrawn="1"/>
        </p:nvSpPr>
        <p:spPr>
          <a:xfrm>
            <a:off x="-393018" y="331101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211-211-211</a:t>
            </a:r>
            <a:endParaRPr lang="ru-RU" sz="600" dirty="0">
              <a:latin typeface="+mn-lt"/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-393018" y="294099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169-169-169</a:t>
            </a:r>
            <a:endParaRPr lang="ru-RU" sz="600" dirty="0">
              <a:latin typeface="+mn-lt"/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-1620688" y="-28575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255-105-</a:t>
            </a:r>
          </a:p>
          <a:p>
            <a:pPr algn="l"/>
            <a:r>
              <a:rPr lang="ru-RU" sz="600" dirty="0" smtClean="0">
                <a:latin typeface="+mn-lt"/>
              </a:rPr>
              <a:t>0</a:t>
            </a:r>
            <a:endParaRPr lang="ru-RU" sz="600" dirty="0">
              <a:latin typeface="+mn-lt"/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-1193360" y="-2221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0-102-161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5" name="TextBox 74"/>
          <p:cNvSpPr txBox="1"/>
          <p:nvPr userDrawn="1"/>
        </p:nvSpPr>
        <p:spPr>
          <a:xfrm>
            <a:off x="-393018" y="-19182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226-26-</a:t>
            </a:r>
          </a:p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26</a:t>
            </a:r>
          </a:p>
        </p:txBody>
      </p:sp>
      <p:sp>
        <p:nvSpPr>
          <p:cNvPr id="76" name="TextBox 75"/>
          <p:cNvSpPr txBox="1"/>
          <p:nvPr userDrawn="1"/>
        </p:nvSpPr>
        <p:spPr>
          <a:xfrm>
            <a:off x="-1620688" y="343663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128-80-</a:t>
            </a:r>
          </a:p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48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-791292" y="34870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133-134-95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-791292" y="-1918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206-204-160</a:t>
            </a:r>
            <a:endParaRPr lang="ru-RU" sz="600" dirty="0">
              <a:latin typeface="+mn-lt"/>
            </a:endParaRPr>
          </a:p>
        </p:txBody>
      </p:sp>
      <p:sp>
        <p:nvSpPr>
          <p:cNvPr id="79" name="TextBox 78"/>
          <p:cNvSpPr txBox="1"/>
          <p:nvPr userDrawn="1"/>
        </p:nvSpPr>
        <p:spPr>
          <a:xfrm>
            <a:off x="-1620688" y="715901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172-107-47</a:t>
            </a:r>
          </a:p>
        </p:txBody>
      </p:sp>
      <p:sp>
        <p:nvSpPr>
          <p:cNvPr id="80" name="TextBox 79"/>
          <p:cNvSpPr txBox="1"/>
          <p:nvPr userDrawn="1"/>
        </p:nvSpPr>
        <p:spPr>
          <a:xfrm>
            <a:off x="-791292" y="108448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235-234-212</a:t>
            </a:r>
            <a:endParaRPr lang="ru-RU" sz="600" dirty="0">
              <a:latin typeface="+mn-lt"/>
            </a:endParaRPr>
          </a:p>
        </p:txBody>
      </p:sp>
      <p:sp>
        <p:nvSpPr>
          <p:cNvPr id="81" name="TextBox 80"/>
          <p:cNvSpPr txBox="1"/>
          <p:nvPr userDrawn="1"/>
        </p:nvSpPr>
        <p:spPr>
          <a:xfrm>
            <a:off x="-1620688" y="1088139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228-160-99</a:t>
            </a:r>
            <a:endParaRPr lang="ru-RU" sz="600" dirty="0">
              <a:latin typeface="+mn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-791292" y="71659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221-220-180</a:t>
            </a:r>
            <a:endParaRPr lang="ru-RU" sz="600" dirty="0">
              <a:latin typeface="+mn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-791292" y="145237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163-168-107</a:t>
            </a:r>
            <a:endParaRPr lang="ru-RU" sz="600" dirty="0">
              <a:latin typeface="+mn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-1620688" y="1460376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241-208-177</a:t>
            </a:r>
            <a:endParaRPr lang="ru-RU" sz="600" dirty="0">
              <a:latin typeface="+mn-lt"/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-393018" y="1460906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144-156-170</a:t>
            </a:r>
            <a:endParaRPr lang="ru-RU" sz="600" dirty="0">
              <a:latin typeface="+mn-lt"/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-392010" y="33950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57-74-88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-393018" y="72086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69-93-112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-393018" y="109088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104-121-139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" name="TextBox 88"/>
          <p:cNvSpPr txBox="1"/>
          <p:nvPr userDrawn="1"/>
        </p:nvSpPr>
        <p:spPr>
          <a:xfrm>
            <a:off x="-393018" y="183092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191-197-206</a:t>
            </a:r>
            <a:endParaRPr lang="ru-RU" sz="600" dirty="0">
              <a:latin typeface="+mn-lt"/>
            </a:endParaRPr>
          </a:p>
        </p:txBody>
      </p:sp>
      <p:sp>
        <p:nvSpPr>
          <p:cNvPr id="90" name="TextBox 89"/>
          <p:cNvSpPr txBox="1"/>
          <p:nvPr userDrawn="1"/>
        </p:nvSpPr>
        <p:spPr>
          <a:xfrm>
            <a:off x="-393018" y="220095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96-96-96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1" name="TextBox 90"/>
          <p:cNvSpPr txBox="1"/>
          <p:nvPr userDrawn="1"/>
        </p:nvSpPr>
        <p:spPr>
          <a:xfrm>
            <a:off x="-393018" y="257097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130-130-130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" name="TextBox 91"/>
          <p:cNvSpPr txBox="1"/>
          <p:nvPr userDrawn="1"/>
        </p:nvSpPr>
        <p:spPr>
          <a:xfrm>
            <a:off x="-791292" y="218815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130-139-92</a:t>
            </a:r>
            <a:endParaRPr lang="ru-RU" sz="600" dirty="0">
              <a:latin typeface="+mn-lt"/>
            </a:endParaRPr>
          </a:p>
        </p:txBody>
      </p:sp>
      <p:sp>
        <p:nvSpPr>
          <p:cNvPr id="93" name="TextBox 92"/>
          <p:cNvSpPr txBox="1"/>
          <p:nvPr userDrawn="1"/>
        </p:nvSpPr>
        <p:spPr>
          <a:xfrm>
            <a:off x="-791292" y="182026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98-107-69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4" name="TextBox 93"/>
          <p:cNvSpPr txBox="1"/>
          <p:nvPr userDrawn="1"/>
        </p:nvSpPr>
        <p:spPr>
          <a:xfrm>
            <a:off x="-791292" y="292393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211-215-189</a:t>
            </a:r>
            <a:endParaRPr lang="ru-RU" sz="600" dirty="0">
              <a:latin typeface="+mn-lt"/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-791292" y="255604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178-185-137</a:t>
            </a:r>
            <a:endParaRPr lang="ru-RU" sz="600" dirty="0">
              <a:latin typeface="+mn-lt"/>
            </a:endParaRPr>
          </a:p>
        </p:txBody>
      </p:sp>
      <p:sp>
        <p:nvSpPr>
          <p:cNvPr id="96" name="TextBox 95"/>
          <p:cNvSpPr txBox="1"/>
          <p:nvPr userDrawn="1"/>
        </p:nvSpPr>
        <p:spPr>
          <a:xfrm>
            <a:off x="-791292" y="329183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120-214-75</a:t>
            </a:r>
            <a:endParaRPr lang="ru-RU" sz="600" dirty="0">
              <a:latin typeface="+mn-lt"/>
            </a:endParaRPr>
          </a:p>
        </p:txBody>
      </p:sp>
      <p:sp>
        <p:nvSpPr>
          <p:cNvPr id="97" name="TextBox 96"/>
          <p:cNvSpPr txBox="1"/>
          <p:nvPr userDrawn="1"/>
        </p:nvSpPr>
        <p:spPr>
          <a:xfrm>
            <a:off x="-1188640" y="69954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0-80-124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8" name="TextBox 97"/>
          <p:cNvSpPr txBox="1"/>
          <p:nvPr userDrawn="1"/>
        </p:nvSpPr>
        <p:spPr>
          <a:xfrm>
            <a:off x="-1188640" y="33950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0-51-86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TextBox 98"/>
          <p:cNvSpPr txBox="1"/>
          <p:nvPr userDrawn="1"/>
        </p:nvSpPr>
        <p:spPr>
          <a:xfrm>
            <a:off x="-1195034" y="144006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138-176-210</a:t>
            </a:r>
            <a:endParaRPr lang="ru-RU" sz="600" dirty="0">
              <a:latin typeface="+mn-lt"/>
            </a:endParaRPr>
          </a:p>
        </p:txBody>
      </p:sp>
      <p:sp>
        <p:nvSpPr>
          <p:cNvPr id="100" name="TextBox 99"/>
          <p:cNvSpPr txBox="1"/>
          <p:nvPr userDrawn="1"/>
        </p:nvSpPr>
        <p:spPr>
          <a:xfrm>
            <a:off x="-1178168" y="105958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0-127-177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1" name="TextBox 100"/>
          <p:cNvSpPr txBox="1"/>
          <p:nvPr userDrawn="1"/>
        </p:nvSpPr>
        <p:spPr>
          <a:xfrm>
            <a:off x="-1201428" y="182693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0-163-224</a:t>
            </a:r>
            <a:endParaRPr lang="ru-RU" sz="600" dirty="0">
              <a:latin typeface="+mn-lt"/>
            </a:endParaRPr>
          </a:p>
        </p:txBody>
      </p:sp>
      <p:sp>
        <p:nvSpPr>
          <p:cNvPr id="102" name="TextBox 101"/>
          <p:cNvSpPr txBox="1"/>
          <p:nvPr userDrawn="1"/>
        </p:nvSpPr>
        <p:spPr>
          <a:xfrm>
            <a:off x="-788562" y="365739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101-132-70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" name="TextBox 102"/>
          <p:cNvSpPr txBox="1"/>
          <p:nvPr userDrawn="1"/>
        </p:nvSpPr>
        <p:spPr>
          <a:xfrm>
            <a:off x="-788562" y="439317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174-208-134</a:t>
            </a:r>
            <a:endParaRPr lang="ru-RU" sz="600" dirty="0">
              <a:latin typeface="+mn-lt"/>
            </a:endParaRPr>
          </a:p>
        </p:txBody>
      </p:sp>
      <p:sp>
        <p:nvSpPr>
          <p:cNvPr id="104" name="TextBox 103"/>
          <p:cNvSpPr txBox="1"/>
          <p:nvPr userDrawn="1"/>
        </p:nvSpPr>
        <p:spPr>
          <a:xfrm>
            <a:off x="-788562" y="402528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127-163-87</a:t>
            </a:r>
            <a:endParaRPr lang="ru-RU" sz="600" dirty="0">
              <a:latin typeface="+mn-lt"/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-788562" y="476106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214-232-195</a:t>
            </a:r>
            <a:endParaRPr lang="ru-RU" sz="600" dirty="0">
              <a:latin typeface="+mn-lt"/>
            </a:endParaRP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-1188640" y="2576886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47-135-182</a:t>
            </a:r>
            <a:endParaRPr lang="ru-RU" sz="600" dirty="0">
              <a:latin typeface="+mn-lt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-1188640" y="219640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32-102-137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-1201428" y="293179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97-185-233</a:t>
            </a:r>
            <a:endParaRPr lang="ru-RU" sz="600" dirty="0">
              <a:latin typeface="+mn-lt"/>
            </a:endParaRPr>
          </a:p>
        </p:txBody>
      </p:sp>
      <p:sp>
        <p:nvSpPr>
          <p:cNvPr id="109" name="TextBox 108"/>
          <p:cNvSpPr txBox="1"/>
          <p:nvPr userDrawn="1"/>
        </p:nvSpPr>
        <p:spPr>
          <a:xfrm>
            <a:off x="-1188640" y="330978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176-220-244</a:t>
            </a:r>
            <a:endParaRPr lang="ru-RU" sz="6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31" r:id="rId11"/>
    <p:sldLayoutId id="2147484434" r:id="rId12"/>
    <p:sldLayoutId id="214748452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"/>
            <a:ext cx="8047806" cy="555524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04248" y="411510"/>
            <a:ext cx="20574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  <a:latin typeface="Trebuchet MS"/>
                <a:cs typeface="Arial" pitchFamily="34" charset="0"/>
              </a:rPr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  <a:latin typeface="Trebuchet MS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6" y="551161"/>
            <a:ext cx="7600667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67844" y="515158"/>
            <a:ext cx="72008" cy="72008"/>
          </a:xfrm>
          <a:prstGeom prst="ellipse">
            <a:avLst/>
          </a:prstGeom>
          <a:solidFill>
            <a:schemeClr val="bg1"/>
          </a:solidFill>
          <a:ln w="22225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" y="551160"/>
            <a:ext cx="567842" cy="0"/>
          </a:xfrm>
          <a:prstGeom prst="line">
            <a:avLst/>
          </a:prstGeom>
          <a:ln w="22225">
            <a:solidFill>
              <a:srgbClr val="ED1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6"/>
          <p:cNvGrpSpPr/>
          <p:nvPr userDrawn="1"/>
        </p:nvGrpSpPr>
        <p:grpSpPr>
          <a:xfrm>
            <a:off x="8094438" y="51470"/>
            <a:ext cx="767210" cy="344046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053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  <p:sldLayoutId id="2147484463" r:id="rId13"/>
    <p:sldLayoutId id="2147484539" r:id="rId14"/>
    <p:sldLayoutId id="2147484540" r:id="rId15"/>
    <p:sldLayoutId id="2147484541" r:id="rId16"/>
    <p:sldLayoutId id="2147484542" r:id="rId17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"/>
            <a:ext cx="8047806" cy="555524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04248" y="411510"/>
            <a:ext cx="20574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  <a:latin typeface="Trebuchet MS"/>
                <a:cs typeface="Arial" pitchFamily="34" charset="0"/>
              </a:rPr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  <a:latin typeface="Trebuchet MS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6" y="551161"/>
            <a:ext cx="7600667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67844" y="515158"/>
            <a:ext cx="72008" cy="72008"/>
          </a:xfrm>
          <a:prstGeom prst="ellipse">
            <a:avLst/>
          </a:prstGeom>
          <a:solidFill>
            <a:schemeClr val="bg1"/>
          </a:solidFill>
          <a:ln w="22225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" y="551160"/>
            <a:ext cx="567842" cy="0"/>
          </a:xfrm>
          <a:prstGeom prst="line">
            <a:avLst/>
          </a:prstGeom>
          <a:ln w="22225">
            <a:solidFill>
              <a:srgbClr val="ED1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6"/>
          <p:cNvGrpSpPr/>
          <p:nvPr userDrawn="1"/>
        </p:nvGrpSpPr>
        <p:grpSpPr>
          <a:xfrm>
            <a:off x="8094438" y="51470"/>
            <a:ext cx="767210" cy="344046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053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  <p:sldLayoutId id="2147484537" r:id="rId13"/>
    <p:sldLayoutId id="2147484538" r:id="rId14"/>
    <p:sldLayoutId id="2147484544" r:id="rId15"/>
    <p:sldLayoutId id="2147484545" r:id="rId16"/>
    <p:sldLayoutId id="2147484546" r:id="rId17"/>
    <p:sldLayoutId id="2147484547" r:id="rId18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5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4869656"/>
            <a:ext cx="504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964832-CE18-488F-B9C5-395821014EB5}" type="slidenum">
              <a:rPr lang="ru-RU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-1620688" y="-28575"/>
            <a:ext cx="1691022" cy="5176838"/>
            <a:chOff x="-1620688" y="-28575"/>
            <a:chExt cx="1691022" cy="5176838"/>
          </a:xfrm>
        </p:grpSpPr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713"/>
            </a:xfrm>
            <a:prstGeom prst="rect">
              <a:avLst/>
            </a:prstGeom>
            <a:solidFill>
              <a:srgbClr val="E21A1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-374650" y="349250"/>
              <a:ext cx="366712" cy="366713"/>
            </a:xfrm>
            <a:prstGeom prst="rect">
              <a:avLst/>
            </a:prstGeom>
            <a:solidFill>
              <a:srgbClr val="394A58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-374650" y="715963"/>
              <a:ext cx="366712" cy="366712"/>
            </a:xfrm>
            <a:prstGeom prst="rect">
              <a:avLst/>
            </a:prstGeom>
            <a:solidFill>
              <a:srgbClr val="455D7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-374650" y="1081088"/>
              <a:ext cx="366712" cy="366712"/>
            </a:xfrm>
            <a:prstGeom prst="rect">
              <a:avLst/>
            </a:prstGeom>
            <a:solidFill>
              <a:srgbClr val="68798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713"/>
            </a:xfrm>
            <a:prstGeom prst="rect">
              <a:avLst/>
            </a:prstGeom>
            <a:solidFill>
              <a:srgbClr val="909CA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-774700" y="-22225"/>
              <a:ext cx="366712" cy="377825"/>
            </a:xfrm>
            <a:prstGeom prst="rect">
              <a:avLst/>
            </a:prstGeom>
            <a:solidFill>
              <a:srgbClr val="CECCA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-781050" y="3303588"/>
              <a:ext cx="366712" cy="366712"/>
            </a:xfrm>
            <a:prstGeom prst="rect">
              <a:avLst/>
            </a:prstGeom>
            <a:solidFill>
              <a:srgbClr val="78D64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 userDrawn="1"/>
          </p:nvSpPr>
          <p:spPr bwMode="auto">
            <a:xfrm>
              <a:off x="-1601788" y="-22225"/>
              <a:ext cx="366713" cy="366713"/>
            </a:xfrm>
            <a:prstGeom prst="rect">
              <a:avLst/>
            </a:prstGeom>
            <a:solidFill>
              <a:srgbClr val="FF690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 userDrawn="1"/>
          </p:nvSpPr>
          <p:spPr bwMode="auto">
            <a:xfrm>
              <a:off x="-374650" y="1828800"/>
              <a:ext cx="366712" cy="366713"/>
            </a:xfrm>
            <a:prstGeom prst="rect">
              <a:avLst/>
            </a:prstGeom>
            <a:solidFill>
              <a:srgbClr val="BFC5C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 userDrawn="1"/>
          </p:nvSpPr>
          <p:spPr bwMode="auto">
            <a:xfrm>
              <a:off x="-374650" y="2211388"/>
              <a:ext cx="366712" cy="366712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 userDrawn="1"/>
          </p:nvSpPr>
          <p:spPr bwMode="auto">
            <a:xfrm>
              <a:off x="-374650" y="2571750"/>
              <a:ext cx="366712" cy="366713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-374650" y="2943225"/>
              <a:ext cx="366712" cy="366713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 userDrawn="1"/>
          </p:nvSpPr>
          <p:spPr bwMode="auto">
            <a:xfrm>
              <a:off x="-374650" y="3314700"/>
              <a:ext cx="366712" cy="36671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 userDrawn="1"/>
          </p:nvSpPr>
          <p:spPr bwMode="auto">
            <a:xfrm>
              <a:off x="-774700" y="355600"/>
              <a:ext cx="366712" cy="366713"/>
            </a:xfrm>
            <a:prstGeom prst="rect">
              <a:avLst/>
            </a:prstGeom>
            <a:solidFill>
              <a:srgbClr val="85865F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 userDrawn="1"/>
          </p:nvSpPr>
          <p:spPr bwMode="auto">
            <a:xfrm>
              <a:off x="-774700" y="715963"/>
              <a:ext cx="366712" cy="366712"/>
            </a:xfrm>
            <a:prstGeom prst="rect">
              <a:avLst/>
            </a:prstGeom>
            <a:solidFill>
              <a:srgbClr val="DDDCB4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 userDrawn="1"/>
          </p:nvSpPr>
          <p:spPr bwMode="auto">
            <a:xfrm>
              <a:off x="-774700" y="1082675"/>
              <a:ext cx="366712" cy="366713"/>
            </a:xfrm>
            <a:prstGeom prst="rect">
              <a:avLst/>
            </a:prstGeom>
            <a:solidFill>
              <a:srgbClr val="EBEAD4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4" name="Rectangle 10"/>
            <p:cNvSpPr>
              <a:spLocks noChangeArrowheads="1"/>
            </p:cNvSpPr>
            <p:nvPr userDrawn="1"/>
          </p:nvSpPr>
          <p:spPr bwMode="auto">
            <a:xfrm>
              <a:off x="-774700" y="1447800"/>
              <a:ext cx="366712" cy="388938"/>
            </a:xfrm>
            <a:prstGeom prst="rect">
              <a:avLst/>
            </a:prstGeom>
            <a:solidFill>
              <a:srgbClr val="A3A86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-774700" y="1836738"/>
              <a:ext cx="366712" cy="366712"/>
            </a:xfrm>
            <a:prstGeom prst="rect">
              <a:avLst/>
            </a:prstGeom>
            <a:solidFill>
              <a:srgbClr val="626B45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 userDrawn="1"/>
          </p:nvSpPr>
          <p:spPr bwMode="auto">
            <a:xfrm>
              <a:off x="-774700" y="2203450"/>
              <a:ext cx="366712" cy="366713"/>
            </a:xfrm>
            <a:prstGeom prst="rect">
              <a:avLst/>
            </a:prstGeom>
            <a:solidFill>
              <a:srgbClr val="828B5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-774700" y="2570163"/>
              <a:ext cx="366712" cy="366712"/>
            </a:xfrm>
            <a:prstGeom prst="rect">
              <a:avLst/>
            </a:prstGeom>
            <a:solidFill>
              <a:srgbClr val="B2B98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-774700" y="2936875"/>
              <a:ext cx="366712" cy="366713"/>
            </a:xfrm>
            <a:prstGeom prst="rect">
              <a:avLst/>
            </a:prstGeom>
            <a:solidFill>
              <a:srgbClr val="D3D7BD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 userDrawn="1"/>
          </p:nvSpPr>
          <p:spPr bwMode="auto">
            <a:xfrm>
              <a:off x="-1189038" y="-22225"/>
              <a:ext cx="366713" cy="377825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 userDrawn="1"/>
          </p:nvSpPr>
          <p:spPr bwMode="auto">
            <a:xfrm>
              <a:off x="-1189038" y="355600"/>
              <a:ext cx="366713" cy="366713"/>
            </a:xfrm>
            <a:prstGeom prst="rect">
              <a:avLst/>
            </a:prstGeom>
            <a:solidFill>
              <a:srgbClr val="00335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 userDrawn="1"/>
          </p:nvSpPr>
          <p:spPr bwMode="auto">
            <a:xfrm>
              <a:off x="-1189038" y="715963"/>
              <a:ext cx="366713" cy="366712"/>
            </a:xfrm>
            <a:prstGeom prst="rect">
              <a:avLst/>
            </a:prstGeom>
            <a:solidFill>
              <a:srgbClr val="00507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 userDrawn="1"/>
          </p:nvSpPr>
          <p:spPr bwMode="auto">
            <a:xfrm>
              <a:off x="-1189038" y="1082675"/>
              <a:ext cx="366713" cy="366713"/>
            </a:xfrm>
            <a:prstGeom prst="rect">
              <a:avLst/>
            </a:prstGeom>
            <a:solidFill>
              <a:srgbClr val="007FB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-1189038" y="1447800"/>
              <a:ext cx="366713" cy="388938"/>
            </a:xfrm>
            <a:prstGeom prst="rect">
              <a:avLst/>
            </a:prstGeom>
            <a:solidFill>
              <a:srgbClr val="8AB0D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 userDrawn="1"/>
          </p:nvSpPr>
          <p:spPr bwMode="auto">
            <a:xfrm>
              <a:off x="-1189038" y="1825625"/>
              <a:ext cx="366713" cy="373063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5" name="Rectangle 10"/>
            <p:cNvSpPr>
              <a:spLocks noChangeArrowheads="1"/>
            </p:cNvSpPr>
            <p:nvPr userDrawn="1"/>
          </p:nvSpPr>
          <p:spPr bwMode="auto">
            <a:xfrm>
              <a:off x="-1189038" y="2198688"/>
              <a:ext cx="366713" cy="373062"/>
            </a:xfrm>
            <a:prstGeom prst="rect">
              <a:avLst/>
            </a:prstGeom>
            <a:solidFill>
              <a:srgbClr val="20668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 userDrawn="1"/>
          </p:nvSpPr>
          <p:spPr bwMode="auto">
            <a:xfrm>
              <a:off x="-1189038" y="2570163"/>
              <a:ext cx="366713" cy="373062"/>
            </a:xfrm>
            <a:prstGeom prst="rect">
              <a:avLst/>
            </a:prstGeom>
            <a:solidFill>
              <a:srgbClr val="2F87B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 userDrawn="1"/>
          </p:nvSpPr>
          <p:spPr bwMode="auto">
            <a:xfrm>
              <a:off x="-1189038" y="2941638"/>
              <a:ext cx="366713" cy="373062"/>
            </a:xfrm>
            <a:prstGeom prst="rect">
              <a:avLst/>
            </a:prstGeom>
            <a:solidFill>
              <a:srgbClr val="61B9E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8" name="Rectangle 10"/>
            <p:cNvSpPr>
              <a:spLocks noChangeArrowheads="1"/>
            </p:cNvSpPr>
            <p:nvPr userDrawn="1"/>
          </p:nvSpPr>
          <p:spPr bwMode="auto">
            <a:xfrm>
              <a:off x="-1189038" y="3303588"/>
              <a:ext cx="366713" cy="373062"/>
            </a:xfrm>
            <a:prstGeom prst="rect">
              <a:avLst/>
            </a:prstGeom>
            <a:solidFill>
              <a:srgbClr val="B0DCF4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auto">
            <a:xfrm>
              <a:off x="-781050" y="3676650"/>
              <a:ext cx="366712" cy="366713"/>
            </a:xfrm>
            <a:prstGeom prst="rect">
              <a:avLst/>
            </a:prstGeom>
            <a:solidFill>
              <a:srgbClr val="65844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 userDrawn="1"/>
          </p:nvSpPr>
          <p:spPr bwMode="auto">
            <a:xfrm>
              <a:off x="-781050" y="4043363"/>
              <a:ext cx="366712" cy="366712"/>
            </a:xfrm>
            <a:prstGeom prst="rect">
              <a:avLst/>
            </a:prstGeom>
            <a:solidFill>
              <a:srgbClr val="7FA357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 userDrawn="1"/>
          </p:nvSpPr>
          <p:spPr bwMode="auto">
            <a:xfrm>
              <a:off x="-781050" y="4410075"/>
              <a:ext cx="366712" cy="366713"/>
            </a:xfrm>
            <a:prstGeom prst="rect">
              <a:avLst/>
            </a:prstGeom>
            <a:solidFill>
              <a:srgbClr val="AED08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 userDrawn="1"/>
          </p:nvSpPr>
          <p:spPr bwMode="auto">
            <a:xfrm>
              <a:off x="-781050" y="4781550"/>
              <a:ext cx="366712" cy="366713"/>
            </a:xfrm>
            <a:prstGeom prst="rect">
              <a:avLst/>
            </a:prstGeom>
            <a:solidFill>
              <a:srgbClr val="D6E8C3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3" name="Rectangle 12"/>
            <p:cNvSpPr>
              <a:spLocks noChangeArrowheads="1"/>
            </p:cNvSpPr>
            <p:nvPr userDrawn="1"/>
          </p:nvSpPr>
          <p:spPr bwMode="auto">
            <a:xfrm>
              <a:off x="-1601788" y="334963"/>
              <a:ext cx="366713" cy="366712"/>
            </a:xfrm>
            <a:prstGeom prst="rect">
              <a:avLst/>
            </a:prstGeom>
            <a:solidFill>
              <a:srgbClr val="80503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 userDrawn="1"/>
          </p:nvSpPr>
          <p:spPr bwMode="auto">
            <a:xfrm>
              <a:off x="-1601788" y="701675"/>
              <a:ext cx="366713" cy="366713"/>
            </a:xfrm>
            <a:prstGeom prst="rect">
              <a:avLst/>
            </a:prstGeom>
            <a:solidFill>
              <a:srgbClr val="AC6B2F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5" name="Rectangle 12"/>
            <p:cNvSpPr>
              <a:spLocks noChangeArrowheads="1"/>
            </p:cNvSpPr>
            <p:nvPr userDrawn="1"/>
          </p:nvSpPr>
          <p:spPr bwMode="auto">
            <a:xfrm>
              <a:off x="-1601788" y="1068388"/>
              <a:ext cx="366713" cy="366712"/>
            </a:xfrm>
            <a:prstGeom prst="rect">
              <a:avLst/>
            </a:prstGeom>
            <a:solidFill>
              <a:srgbClr val="E4A063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 userDrawn="1"/>
          </p:nvSpPr>
          <p:spPr bwMode="auto">
            <a:xfrm>
              <a:off x="-1601788" y="1435100"/>
              <a:ext cx="366713" cy="366713"/>
            </a:xfrm>
            <a:prstGeom prst="rect">
              <a:avLst/>
            </a:prstGeom>
            <a:solidFill>
              <a:srgbClr val="F1D0B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-393018" y="331101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211-211-211</a:t>
              </a: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-393018" y="294099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169-169-169</a:t>
              </a:r>
            </a:p>
          </p:txBody>
        </p:sp>
        <p:sp>
          <p:nvSpPr>
            <p:cNvPr id="49" name="TextBox 48"/>
            <p:cNvSpPr txBox="1"/>
            <p:nvPr userDrawn="1"/>
          </p:nvSpPr>
          <p:spPr>
            <a:xfrm>
              <a:off x="-1620688" y="-28575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255-105-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0</a:t>
              </a: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-1193360" y="-2221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0-102-161</a:t>
              </a: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-393018" y="-19182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226-26-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26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1620688" y="343663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128-80-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48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91292" y="34870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133-134-95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91292" y="-1918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206-204-160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1620688" y="715901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172-107-47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91292" y="108448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235-234-212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1620688" y="1088139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228-160-99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91292" y="71659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221-220-180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91292" y="145237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163-168-107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-1620688" y="1460376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241-208-177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-393018" y="1460906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144-156-170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-392010" y="33950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57-74-88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393018" y="72086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69-93-112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-393018" y="109088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104-121-139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-393018" y="183092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191-197-206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-393018" y="220095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96-96-96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-393018" y="257097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130-130-130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791292" y="218815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130-139-92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-791292" y="182026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98-107-69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-791292" y="292393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211-215-189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-791292" y="255604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178-185-137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-791292" y="329183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120-214-75</a:t>
              </a:r>
            </a:p>
          </p:txBody>
        </p:sp>
        <p:sp>
          <p:nvSpPr>
            <p:cNvPr id="73" name="TextBox 72"/>
            <p:cNvSpPr txBox="1"/>
            <p:nvPr userDrawn="1"/>
          </p:nvSpPr>
          <p:spPr>
            <a:xfrm>
              <a:off x="-1188640" y="69954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0-80-124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-1188640" y="33950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0-51-86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-1195034" y="144006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138-176-210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-1178168" y="105958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0-127-177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-1201428" y="182693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0-163-224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-788562" y="365739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101-132-70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-788562" y="439317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174-208-134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-788562" y="402528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127-163-87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-788562" y="476106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214-232-195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-1188640" y="2576886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47-135-182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-1188640" y="219640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32-102-137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-1201428" y="293179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97-185-233</a:t>
              </a:r>
            </a:p>
          </p:txBody>
        </p:sp>
        <p:sp>
          <p:nvSpPr>
            <p:cNvPr id="85" name="TextBox 84"/>
            <p:cNvSpPr txBox="1"/>
            <p:nvPr userDrawn="1"/>
          </p:nvSpPr>
          <p:spPr>
            <a:xfrm>
              <a:off x="-1188640" y="330978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176-220-244</a:t>
              </a:r>
            </a:p>
          </p:txBody>
        </p:sp>
      </p:grpSp>
      <p:grpSp>
        <p:nvGrpSpPr>
          <p:cNvPr id="4" name="Группа 85"/>
          <p:cNvGrpSpPr/>
          <p:nvPr/>
        </p:nvGrpSpPr>
        <p:grpSpPr>
          <a:xfrm>
            <a:off x="8388424" y="115858"/>
            <a:ext cx="473224" cy="216024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7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88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</p:grpSp>
      <p:cxnSp>
        <p:nvCxnSpPr>
          <p:cNvPr id="90" name="Прямая соединительная линия 89"/>
          <p:cNvCxnSpPr/>
          <p:nvPr/>
        </p:nvCxnSpPr>
        <p:spPr>
          <a:xfrm>
            <a:off x="467546" y="519521"/>
            <a:ext cx="7600667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Овал 90"/>
          <p:cNvSpPr/>
          <p:nvPr/>
        </p:nvSpPr>
        <p:spPr>
          <a:xfrm>
            <a:off x="567844" y="483518"/>
            <a:ext cx="72008" cy="72008"/>
          </a:xfrm>
          <a:prstGeom prst="ellipse">
            <a:avLst/>
          </a:prstGeom>
          <a:solidFill>
            <a:schemeClr val="bg1"/>
          </a:solidFill>
          <a:ln w="22225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1" y="519520"/>
            <a:ext cx="567842" cy="0"/>
          </a:xfrm>
          <a:prstGeom prst="line">
            <a:avLst/>
          </a:prstGeom>
          <a:ln w="22225">
            <a:solidFill>
              <a:srgbClr val="ED1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  <p:sldLayoutId id="2147484561" r:id="rId13"/>
    <p:sldLayoutId id="2147484562" r:id="rId14"/>
    <p:sldLayoutId id="2147484564" r:id="rId15"/>
    <p:sldLayoutId id="2147484565" r:id="rId16"/>
    <p:sldLayoutId id="2147484566" r:id="rId17"/>
    <p:sldLayoutId id="2147484567" r:id="rId18"/>
    <p:sldLayoutId id="2147484568" r:id="rId19"/>
    <p:sldLayoutId id="2147484569" r:id="rId20"/>
    <p:sldLayoutId id="2147484570" r:id="rId21"/>
    <p:sldLayoutId id="2147484571" r:id="rId22"/>
    <p:sldLayoutId id="2147484572" r:id="rId23"/>
    <p:sldLayoutId id="2147484573" r:id="rId24"/>
    <p:sldLayoutId id="2147484574" r:id="rId25"/>
    <p:sldLayoutId id="2147484575" r:id="rId26"/>
    <p:sldLayoutId id="2147484576" r:id="rId27"/>
    <p:sldLayoutId id="2147484577" r:id="rId28"/>
    <p:sldLayoutId id="2147484578" r:id="rId29"/>
    <p:sldLayoutId id="2147484579" r:id="rId30"/>
    <p:sldLayoutId id="2147484580" r:id="rId31"/>
    <p:sldLayoutId id="2147484581" r:id="rId32"/>
    <p:sldLayoutId id="2147484582" r:id="rId33"/>
    <p:sldLayoutId id="2147484583" r:id="rId34"/>
    <p:sldLayoutId id="2147484584" r:id="rId35"/>
    <p:sldLayoutId id="2147484585" r:id="rId36"/>
    <p:sldLayoutId id="2147484586" r:id="rId37"/>
    <p:sldLayoutId id="2147484590" r:id="rId38"/>
    <p:sldLayoutId id="2147484592" r:id="rId39"/>
    <p:sldLayoutId id="2147484593" r:id="rId40"/>
    <p:sldLayoutId id="2147484596" r:id="rId41"/>
    <p:sldLayoutId id="2147484597" r:id="rId42"/>
    <p:sldLayoutId id="2147484600" r:id="rId4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4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4"/>
          <p:cNvSpPr/>
          <p:nvPr/>
        </p:nvSpPr>
        <p:spPr bwMode="auto">
          <a:xfrm>
            <a:off x="0" y="3436938"/>
            <a:ext cx="9142413" cy="6286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83"/>
              <a:gd name="connsiteX1" fmla="*/ 2000 w 10000"/>
              <a:gd name="connsiteY1" fmla="*/ 0 h 10083"/>
              <a:gd name="connsiteX2" fmla="*/ 10000 w 10000"/>
              <a:gd name="connsiteY2" fmla="*/ 0 h 10083"/>
              <a:gd name="connsiteX3" fmla="*/ 9316 w 10000"/>
              <a:gd name="connsiteY3" fmla="*/ 10083 h 10083"/>
              <a:gd name="connsiteX4" fmla="*/ 0 w 10000"/>
              <a:gd name="connsiteY4" fmla="*/ 10000 h 10083"/>
              <a:gd name="connsiteX0" fmla="*/ 0 w 10000"/>
              <a:gd name="connsiteY0" fmla="*/ 10000 h 10083"/>
              <a:gd name="connsiteX1" fmla="*/ 2000 w 10000"/>
              <a:gd name="connsiteY1" fmla="*/ 0 h 10083"/>
              <a:gd name="connsiteX2" fmla="*/ 10000 w 10000"/>
              <a:gd name="connsiteY2" fmla="*/ 0 h 10083"/>
              <a:gd name="connsiteX3" fmla="*/ 9840 w 10000"/>
              <a:gd name="connsiteY3" fmla="*/ 2397 h 10083"/>
              <a:gd name="connsiteX4" fmla="*/ 9316 w 10000"/>
              <a:gd name="connsiteY4" fmla="*/ 10083 h 10083"/>
              <a:gd name="connsiteX5" fmla="*/ 0 w 10000"/>
              <a:gd name="connsiteY5" fmla="*/ 10000 h 10083"/>
              <a:gd name="connsiteX0" fmla="*/ 0 w 10442"/>
              <a:gd name="connsiteY0" fmla="*/ 10000 h 10083"/>
              <a:gd name="connsiteX1" fmla="*/ 2000 w 10442"/>
              <a:gd name="connsiteY1" fmla="*/ 0 h 10083"/>
              <a:gd name="connsiteX2" fmla="*/ 10000 w 10442"/>
              <a:gd name="connsiteY2" fmla="*/ 0 h 10083"/>
              <a:gd name="connsiteX3" fmla="*/ 10439 w 10442"/>
              <a:gd name="connsiteY3" fmla="*/ 661 h 10083"/>
              <a:gd name="connsiteX4" fmla="*/ 9316 w 10442"/>
              <a:gd name="connsiteY4" fmla="*/ 10083 h 10083"/>
              <a:gd name="connsiteX5" fmla="*/ 0 w 10442"/>
              <a:gd name="connsiteY5" fmla="*/ 10000 h 10083"/>
              <a:gd name="connsiteX0" fmla="*/ 0 w 10442"/>
              <a:gd name="connsiteY0" fmla="*/ 10000 h 10083"/>
              <a:gd name="connsiteX1" fmla="*/ 2000 w 10442"/>
              <a:gd name="connsiteY1" fmla="*/ 0 h 10083"/>
              <a:gd name="connsiteX2" fmla="*/ 10000 w 10442"/>
              <a:gd name="connsiteY2" fmla="*/ 0 h 10083"/>
              <a:gd name="connsiteX3" fmla="*/ 10439 w 10442"/>
              <a:gd name="connsiteY3" fmla="*/ 661 h 10083"/>
              <a:gd name="connsiteX4" fmla="*/ 9316 w 10442"/>
              <a:gd name="connsiteY4" fmla="*/ 10083 h 10083"/>
              <a:gd name="connsiteX5" fmla="*/ 0 w 10442"/>
              <a:gd name="connsiteY5" fmla="*/ 10000 h 10083"/>
              <a:gd name="connsiteX0" fmla="*/ 0 w 10717"/>
              <a:gd name="connsiteY0" fmla="*/ 10000 h 10083"/>
              <a:gd name="connsiteX1" fmla="*/ 2000 w 10717"/>
              <a:gd name="connsiteY1" fmla="*/ 0 h 10083"/>
              <a:gd name="connsiteX2" fmla="*/ 10000 w 10717"/>
              <a:gd name="connsiteY2" fmla="*/ 0 h 10083"/>
              <a:gd name="connsiteX3" fmla="*/ 10439 w 10717"/>
              <a:gd name="connsiteY3" fmla="*/ 661 h 10083"/>
              <a:gd name="connsiteX4" fmla="*/ 9316 w 10717"/>
              <a:gd name="connsiteY4" fmla="*/ 10083 h 10083"/>
              <a:gd name="connsiteX5" fmla="*/ 0 w 10717"/>
              <a:gd name="connsiteY5" fmla="*/ 10000 h 10083"/>
              <a:gd name="connsiteX0" fmla="*/ 0 w 10442"/>
              <a:gd name="connsiteY0" fmla="*/ 10000 h 11431"/>
              <a:gd name="connsiteX1" fmla="*/ 2000 w 10442"/>
              <a:gd name="connsiteY1" fmla="*/ 0 h 11431"/>
              <a:gd name="connsiteX2" fmla="*/ 10000 w 10442"/>
              <a:gd name="connsiteY2" fmla="*/ 0 h 11431"/>
              <a:gd name="connsiteX3" fmla="*/ 10439 w 10442"/>
              <a:gd name="connsiteY3" fmla="*/ 661 h 11431"/>
              <a:gd name="connsiteX4" fmla="*/ 9316 w 10442"/>
              <a:gd name="connsiteY4" fmla="*/ 10083 h 11431"/>
              <a:gd name="connsiteX5" fmla="*/ 0 w 10442"/>
              <a:gd name="connsiteY5" fmla="*/ 10000 h 11431"/>
              <a:gd name="connsiteX0" fmla="*/ 0 w 10442"/>
              <a:gd name="connsiteY0" fmla="*/ 10000 h 10184"/>
              <a:gd name="connsiteX1" fmla="*/ 2000 w 10442"/>
              <a:gd name="connsiteY1" fmla="*/ 0 h 10184"/>
              <a:gd name="connsiteX2" fmla="*/ 10000 w 10442"/>
              <a:gd name="connsiteY2" fmla="*/ 0 h 10184"/>
              <a:gd name="connsiteX3" fmla="*/ 10439 w 10442"/>
              <a:gd name="connsiteY3" fmla="*/ 661 h 10184"/>
              <a:gd name="connsiteX4" fmla="*/ 9316 w 10442"/>
              <a:gd name="connsiteY4" fmla="*/ 10083 h 10184"/>
              <a:gd name="connsiteX5" fmla="*/ 0 w 10442"/>
              <a:gd name="connsiteY5" fmla="*/ 10000 h 10184"/>
              <a:gd name="connsiteX0" fmla="*/ 0 w 10442"/>
              <a:gd name="connsiteY0" fmla="*/ 10000 h 10121"/>
              <a:gd name="connsiteX1" fmla="*/ 2000 w 10442"/>
              <a:gd name="connsiteY1" fmla="*/ 0 h 10121"/>
              <a:gd name="connsiteX2" fmla="*/ 10000 w 10442"/>
              <a:gd name="connsiteY2" fmla="*/ 0 h 10121"/>
              <a:gd name="connsiteX3" fmla="*/ 10439 w 10442"/>
              <a:gd name="connsiteY3" fmla="*/ 661 h 10121"/>
              <a:gd name="connsiteX4" fmla="*/ 8899 w 10442"/>
              <a:gd name="connsiteY4" fmla="*/ 10000 h 10121"/>
              <a:gd name="connsiteX5" fmla="*/ 0 w 10442"/>
              <a:gd name="connsiteY5" fmla="*/ 10000 h 10121"/>
              <a:gd name="connsiteX0" fmla="*/ 0 w 10442"/>
              <a:gd name="connsiteY0" fmla="*/ 10000 h 10121"/>
              <a:gd name="connsiteX1" fmla="*/ 2000 w 10442"/>
              <a:gd name="connsiteY1" fmla="*/ 0 h 10121"/>
              <a:gd name="connsiteX2" fmla="*/ 10000 w 10442"/>
              <a:gd name="connsiteY2" fmla="*/ 0 h 10121"/>
              <a:gd name="connsiteX3" fmla="*/ 10439 w 10442"/>
              <a:gd name="connsiteY3" fmla="*/ 661 h 10121"/>
              <a:gd name="connsiteX4" fmla="*/ 9102 w 10442"/>
              <a:gd name="connsiteY4" fmla="*/ 10000 h 10121"/>
              <a:gd name="connsiteX5" fmla="*/ 0 w 10442"/>
              <a:gd name="connsiteY5" fmla="*/ 10000 h 10121"/>
              <a:gd name="connsiteX0" fmla="*/ 0 w 10442"/>
              <a:gd name="connsiteY0" fmla="*/ 10000 h 10067"/>
              <a:gd name="connsiteX1" fmla="*/ 2000 w 10442"/>
              <a:gd name="connsiteY1" fmla="*/ 0 h 10067"/>
              <a:gd name="connsiteX2" fmla="*/ 10000 w 10442"/>
              <a:gd name="connsiteY2" fmla="*/ 0 h 10067"/>
              <a:gd name="connsiteX3" fmla="*/ 10439 w 10442"/>
              <a:gd name="connsiteY3" fmla="*/ 661 h 10067"/>
              <a:gd name="connsiteX4" fmla="*/ 9198 w 10442"/>
              <a:gd name="connsiteY4" fmla="*/ 9917 h 10067"/>
              <a:gd name="connsiteX5" fmla="*/ 0 w 10442"/>
              <a:gd name="connsiteY5" fmla="*/ 10000 h 10067"/>
              <a:gd name="connsiteX0" fmla="*/ 0 w 10442"/>
              <a:gd name="connsiteY0" fmla="*/ 10000 h 10067"/>
              <a:gd name="connsiteX1" fmla="*/ 2000 w 10442"/>
              <a:gd name="connsiteY1" fmla="*/ 0 h 10067"/>
              <a:gd name="connsiteX2" fmla="*/ 10000 w 10442"/>
              <a:gd name="connsiteY2" fmla="*/ 0 h 10067"/>
              <a:gd name="connsiteX3" fmla="*/ 10439 w 10442"/>
              <a:gd name="connsiteY3" fmla="*/ 661 h 10067"/>
              <a:gd name="connsiteX4" fmla="*/ 9198 w 10442"/>
              <a:gd name="connsiteY4" fmla="*/ 9917 h 10067"/>
              <a:gd name="connsiteX5" fmla="*/ 0 w 10442"/>
              <a:gd name="connsiteY5" fmla="*/ 10000 h 10067"/>
              <a:gd name="connsiteX0" fmla="*/ 0 w 10442"/>
              <a:gd name="connsiteY0" fmla="*/ 10000 h 10067"/>
              <a:gd name="connsiteX1" fmla="*/ 2000 w 10442"/>
              <a:gd name="connsiteY1" fmla="*/ 0 h 10067"/>
              <a:gd name="connsiteX2" fmla="*/ 10000 w 10442"/>
              <a:gd name="connsiteY2" fmla="*/ 0 h 10067"/>
              <a:gd name="connsiteX3" fmla="*/ 10439 w 10442"/>
              <a:gd name="connsiteY3" fmla="*/ 661 h 10067"/>
              <a:gd name="connsiteX4" fmla="*/ 9198 w 10442"/>
              <a:gd name="connsiteY4" fmla="*/ 9917 h 10067"/>
              <a:gd name="connsiteX5" fmla="*/ 0 w 10442"/>
              <a:gd name="connsiteY5" fmla="*/ 10000 h 10067"/>
              <a:gd name="connsiteX0" fmla="*/ 0 w 10697"/>
              <a:gd name="connsiteY0" fmla="*/ 10135 h 10202"/>
              <a:gd name="connsiteX1" fmla="*/ 2000 w 10697"/>
              <a:gd name="connsiteY1" fmla="*/ 135 h 10202"/>
              <a:gd name="connsiteX2" fmla="*/ 10000 w 10697"/>
              <a:gd name="connsiteY2" fmla="*/ 135 h 10202"/>
              <a:gd name="connsiteX3" fmla="*/ 10335 w 10697"/>
              <a:gd name="connsiteY3" fmla="*/ 417 h 10202"/>
              <a:gd name="connsiteX4" fmla="*/ 10439 w 10697"/>
              <a:gd name="connsiteY4" fmla="*/ 796 h 10202"/>
              <a:gd name="connsiteX5" fmla="*/ 9198 w 10697"/>
              <a:gd name="connsiteY5" fmla="*/ 10052 h 10202"/>
              <a:gd name="connsiteX6" fmla="*/ 0 w 10697"/>
              <a:gd name="connsiteY6" fmla="*/ 10135 h 10202"/>
              <a:gd name="connsiteX0" fmla="*/ 0 w 10697"/>
              <a:gd name="connsiteY0" fmla="*/ 10135 h 10202"/>
              <a:gd name="connsiteX1" fmla="*/ 2000 w 10697"/>
              <a:gd name="connsiteY1" fmla="*/ 135 h 10202"/>
              <a:gd name="connsiteX2" fmla="*/ 10000 w 10697"/>
              <a:gd name="connsiteY2" fmla="*/ 135 h 10202"/>
              <a:gd name="connsiteX3" fmla="*/ 10335 w 10697"/>
              <a:gd name="connsiteY3" fmla="*/ 417 h 10202"/>
              <a:gd name="connsiteX4" fmla="*/ 10439 w 10697"/>
              <a:gd name="connsiteY4" fmla="*/ 796 h 10202"/>
              <a:gd name="connsiteX5" fmla="*/ 9198 w 10697"/>
              <a:gd name="connsiteY5" fmla="*/ 10052 h 10202"/>
              <a:gd name="connsiteX6" fmla="*/ 0 w 10697"/>
              <a:gd name="connsiteY6" fmla="*/ 10135 h 10202"/>
              <a:gd name="connsiteX0" fmla="*/ 0 w 11090"/>
              <a:gd name="connsiteY0" fmla="*/ 14402 h 14469"/>
              <a:gd name="connsiteX1" fmla="*/ 2000 w 11090"/>
              <a:gd name="connsiteY1" fmla="*/ 4402 h 14469"/>
              <a:gd name="connsiteX2" fmla="*/ 10000 w 11090"/>
              <a:gd name="connsiteY2" fmla="*/ 4402 h 14469"/>
              <a:gd name="connsiteX3" fmla="*/ 11084 w 11090"/>
              <a:gd name="connsiteY3" fmla="*/ 1 h 14469"/>
              <a:gd name="connsiteX4" fmla="*/ 10439 w 11090"/>
              <a:gd name="connsiteY4" fmla="*/ 5063 h 14469"/>
              <a:gd name="connsiteX5" fmla="*/ 9198 w 11090"/>
              <a:gd name="connsiteY5" fmla="*/ 14319 h 14469"/>
              <a:gd name="connsiteX6" fmla="*/ 0 w 11090"/>
              <a:gd name="connsiteY6" fmla="*/ 14402 h 14469"/>
              <a:gd name="connsiteX0" fmla="*/ 0 w 11090"/>
              <a:gd name="connsiteY0" fmla="*/ 14401 h 14468"/>
              <a:gd name="connsiteX1" fmla="*/ 2000 w 11090"/>
              <a:gd name="connsiteY1" fmla="*/ 4401 h 14468"/>
              <a:gd name="connsiteX2" fmla="*/ 10000 w 11090"/>
              <a:gd name="connsiteY2" fmla="*/ 4401 h 14468"/>
              <a:gd name="connsiteX3" fmla="*/ 11084 w 11090"/>
              <a:gd name="connsiteY3" fmla="*/ 0 h 14468"/>
              <a:gd name="connsiteX4" fmla="*/ 10439 w 11090"/>
              <a:gd name="connsiteY4" fmla="*/ 5062 h 14468"/>
              <a:gd name="connsiteX5" fmla="*/ 9198 w 11090"/>
              <a:gd name="connsiteY5" fmla="*/ 14318 h 14468"/>
              <a:gd name="connsiteX6" fmla="*/ 0 w 11090"/>
              <a:gd name="connsiteY6" fmla="*/ 14401 h 14468"/>
              <a:gd name="connsiteX0" fmla="*/ 0 w 11338"/>
              <a:gd name="connsiteY0" fmla="*/ 14401 h 14468"/>
              <a:gd name="connsiteX1" fmla="*/ 2000 w 11338"/>
              <a:gd name="connsiteY1" fmla="*/ 4401 h 14468"/>
              <a:gd name="connsiteX2" fmla="*/ 10000 w 11338"/>
              <a:gd name="connsiteY2" fmla="*/ 4401 h 14468"/>
              <a:gd name="connsiteX3" fmla="*/ 11084 w 11338"/>
              <a:gd name="connsiteY3" fmla="*/ 0 h 14468"/>
              <a:gd name="connsiteX4" fmla="*/ 10439 w 11338"/>
              <a:gd name="connsiteY4" fmla="*/ 5062 h 14468"/>
              <a:gd name="connsiteX5" fmla="*/ 9198 w 11338"/>
              <a:gd name="connsiteY5" fmla="*/ 14318 h 14468"/>
              <a:gd name="connsiteX6" fmla="*/ 0 w 11338"/>
              <a:gd name="connsiteY6" fmla="*/ 14401 h 14468"/>
              <a:gd name="connsiteX0" fmla="*/ 0 w 11338"/>
              <a:gd name="connsiteY0" fmla="*/ 15792 h 15859"/>
              <a:gd name="connsiteX1" fmla="*/ 2000 w 11338"/>
              <a:gd name="connsiteY1" fmla="*/ 5792 h 15859"/>
              <a:gd name="connsiteX2" fmla="*/ 10000 w 11338"/>
              <a:gd name="connsiteY2" fmla="*/ 5792 h 15859"/>
              <a:gd name="connsiteX3" fmla="*/ 11084 w 11338"/>
              <a:gd name="connsiteY3" fmla="*/ 1391 h 15859"/>
              <a:gd name="connsiteX4" fmla="*/ 10439 w 11338"/>
              <a:gd name="connsiteY4" fmla="*/ 6453 h 15859"/>
              <a:gd name="connsiteX5" fmla="*/ 9198 w 11338"/>
              <a:gd name="connsiteY5" fmla="*/ 15709 h 15859"/>
              <a:gd name="connsiteX6" fmla="*/ 0 w 11338"/>
              <a:gd name="connsiteY6" fmla="*/ 15792 h 15859"/>
              <a:gd name="connsiteX0" fmla="*/ 0 w 11338"/>
              <a:gd name="connsiteY0" fmla="*/ 14401 h 14468"/>
              <a:gd name="connsiteX1" fmla="*/ 2000 w 11338"/>
              <a:gd name="connsiteY1" fmla="*/ 4401 h 14468"/>
              <a:gd name="connsiteX2" fmla="*/ 10000 w 11338"/>
              <a:gd name="connsiteY2" fmla="*/ 4401 h 14468"/>
              <a:gd name="connsiteX3" fmla="*/ 11084 w 11338"/>
              <a:gd name="connsiteY3" fmla="*/ 0 h 14468"/>
              <a:gd name="connsiteX4" fmla="*/ 10439 w 11338"/>
              <a:gd name="connsiteY4" fmla="*/ 5062 h 14468"/>
              <a:gd name="connsiteX5" fmla="*/ 9198 w 11338"/>
              <a:gd name="connsiteY5" fmla="*/ 14318 h 14468"/>
              <a:gd name="connsiteX6" fmla="*/ 0 w 11338"/>
              <a:gd name="connsiteY6" fmla="*/ 14401 h 14468"/>
              <a:gd name="connsiteX0" fmla="*/ 0 w 11258"/>
              <a:gd name="connsiteY0" fmla="*/ 15712 h 15779"/>
              <a:gd name="connsiteX1" fmla="*/ 2000 w 11258"/>
              <a:gd name="connsiteY1" fmla="*/ 5712 h 15779"/>
              <a:gd name="connsiteX2" fmla="*/ 10000 w 11258"/>
              <a:gd name="connsiteY2" fmla="*/ 5712 h 15779"/>
              <a:gd name="connsiteX3" fmla="*/ 11084 w 11258"/>
              <a:gd name="connsiteY3" fmla="*/ 1311 h 15779"/>
              <a:gd name="connsiteX4" fmla="*/ 10439 w 11258"/>
              <a:gd name="connsiteY4" fmla="*/ 6373 h 15779"/>
              <a:gd name="connsiteX5" fmla="*/ 9198 w 11258"/>
              <a:gd name="connsiteY5" fmla="*/ 15629 h 15779"/>
              <a:gd name="connsiteX6" fmla="*/ 0 w 11258"/>
              <a:gd name="connsiteY6" fmla="*/ 15712 h 15779"/>
              <a:gd name="connsiteX0" fmla="*/ 0 w 13793"/>
              <a:gd name="connsiteY0" fmla="*/ 11590 h 11657"/>
              <a:gd name="connsiteX1" fmla="*/ 2000 w 13793"/>
              <a:gd name="connsiteY1" fmla="*/ 1590 h 11657"/>
              <a:gd name="connsiteX2" fmla="*/ 10000 w 13793"/>
              <a:gd name="connsiteY2" fmla="*/ 1590 h 11657"/>
              <a:gd name="connsiteX3" fmla="*/ 13731 w 13793"/>
              <a:gd name="connsiteY3" fmla="*/ 2217 h 11657"/>
              <a:gd name="connsiteX4" fmla="*/ 10439 w 13793"/>
              <a:gd name="connsiteY4" fmla="*/ 2251 h 11657"/>
              <a:gd name="connsiteX5" fmla="*/ 9198 w 13793"/>
              <a:gd name="connsiteY5" fmla="*/ 11507 h 11657"/>
              <a:gd name="connsiteX6" fmla="*/ 0 w 13793"/>
              <a:gd name="connsiteY6" fmla="*/ 11590 h 11657"/>
              <a:gd name="connsiteX0" fmla="*/ 0 w 13731"/>
              <a:gd name="connsiteY0" fmla="*/ 11590 h 11657"/>
              <a:gd name="connsiteX1" fmla="*/ 2000 w 13731"/>
              <a:gd name="connsiteY1" fmla="*/ 1590 h 11657"/>
              <a:gd name="connsiteX2" fmla="*/ 10000 w 13731"/>
              <a:gd name="connsiteY2" fmla="*/ 1590 h 11657"/>
              <a:gd name="connsiteX3" fmla="*/ 13731 w 13731"/>
              <a:gd name="connsiteY3" fmla="*/ 2217 h 11657"/>
              <a:gd name="connsiteX4" fmla="*/ 10439 w 13731"/>
              <a:gd name="connsiteY4" fmla="*/ 2251 h 11657"/>
              <a:gd name="connsiteX5" fmla="*/ 9198 w 13731"/>
              <a:gd name="connsiteY5" fmla="*/ 11507 h 11657"/>
              <a:gd name="connsiteX6" fmla="*/ 0 w 13731"/>
              <a:gd name="connsiteY6" fmla="*/ 11590 h 11657"/>
              <a:gd name="connsiteX0" fmla="*/ 0 w 13732"/>
              <a:gd name="connsiteY0" fmla="*/ 10000 h 10067"/>
              <a:gd name="connsiteX1" fmla="*/ 2000 w 13732"/>
              <a:gd name="connsiteY1" fmla="*/ 0 h 10067"/>
              <a:gd name="connsiteX2" fmla="*/ 10000 w 13732"/>
              <a:gd name="connsiteY2" fmla="*/ 0 h 10067"/>
              <a:gd name="connsiteX3" fmla="*/ 13731 w 13732"/>
              <a:gd name="connsiteY3" fmla="*/ 627 h 10067"/>
              <a:gd name="connsiteX4" fmla="*/ 10439 w 13732"/>
              <a:gd name="connsiteY4" fmla="*/ 661 h 10067"/>
              <a:gd name="connsiteX5" fmla="*/ 9198 w 13732"/>
              <a:gd name="connsiteY5" fmla="*/ 9917 h 10067"/>
              <a:gd name="connsiteX6" fmla="*/ 0 w 13732"/>
              <a:gd name="connsiteY6" fmla="*/ 10000 h 10067"/>
              <a:gd name="connsiteX0" fmla="*/ 0 w 13734"/>
              <a:gd name="connsiteY0" fmla="*/ 10000 h 10067"/>
              <a:gd name="connsiteX1" fmla="*/ 2000 w 13734"/>
              <a:gd name="connsiteY1" fmla="*/ 0 h 10067"/>
              <a:gd name="connsiteX2" fmla="*/ 10000 w 13734"/>
              <a:gd name="connsiteY2" fmla="*/ 0 h 10067"/>
              <a:gd name="connsiteX3" fmla="*/ 13731 w 13734"/>
              <a:gd name="connsiteY3" fmla="*/ 627 h 10067"/>
              <a:gd name="connsiteX4" fmla="*/ 10439 w 13734"/>
              <a:gd name="connsiteY4" fmla="*/ 661 h 10067"/>
              <a:gd name="connsiteX5" fmla="*/ 9198 w 13734"/>
              <a:gd name="connsiteY5" fmla="*/ 9917 h 10067"/>
              <a:gd name="connsiteX6" fmla="*/ 0 w 13734"/>
              <a:gd name="connsiteY6" fmla="*/ 10000 h 10067"/>
              <a:gd name="connsiteX0" fmla="*/ 0 w 13740"/>
              <a:gd name="connsiteY0" fmla="*/ 10969 h 11036"/>
              <a:gd name="connsiteX1" fmla="*/ 2000 w 13740"/>
              <a:gd name="connsiteY1" fmla="*/ 969 h 11036"/>
              <a:gd name="connsiteX2" fmla="*/ 10000 w 13740"/>
              <a:gd name="connsiteY2" fmla="*/ 969 h 11036"/>
              <a:gd name="connsiteX3" fmla="*/ 13731 w 13740"/>
              <a:gd name="connsiteY3" fmla="*/ 1596 h 11036"/>
              <a:gd name="connsiteX4" fmla="*/ 10439 w 13740"/>
              <a:gd name="connsiteY4" fmla="*/ 1630 h 11036"/>
              <a:gd name="connsiteX5" fmla="*/ 9198 w 13740"/>
              <a:gd name="connsiteY5" fmla="*/ 10886 h 11036"/>
              <a:gd name="connsiteX6" fmla="*/ 0 w 13740"/>
              <a:gd name="connsiteY6" fmla="*/ 10969 h 11036"/>
              <a:gd name="connsiteX0" fmla="*/ 0 w 14089"/>
              <a:gd name="connsiteY0" fmla="*/ 10847 h 10914"/>
              <a:gd name="connsiteX1" fmla="*/ 2000 w 14089"/>
              <a:gd name="connsiteY1" fmla="*/ 847 h 10914"/>
              <a:gd name="connsiteX2" fmla="*/ 10000 w 14089"/>
              <a:gd name="connsiteY2" fmla="*/ 847 h 10914"/>
              <a:gd name="connsiteX3" fmla="*/ 13582 w 14089"/>
              <a:gd name="connsiteY3" fmla="*/ 10 h 10914"/>
              <a:gd name="connsiteX4" fmla="*/ 13731 w 14089"/>
              <a:gd name="connsiteY4" fmla="*/ 1474 h 10914"/>
              <a:gd name="connsiteX5" fmla="*/ 10439 w 14089"/>
              <a:gd name="connsiteY5" fmla="*/ 1508 h 10914"/>
              <a:gd name="connsiteX6" fmla="*/ 9198 w 14089"/>
              <a:gd name="connsiteY6" fmla="*/ 10764 h 10914"/>
              <a:gd name="connsiteX7" fmla="*/ 0 w 14089"/>
              <a:gd name="connsiteY7" fmla="*/ 10847 h 10914"/>
              <a:gd name="connsiteX0" fmla="*/ 0 w 14089"/>
              <a:gd name="connsiteY0" fmla="*/ 10847 h 10914"/>
              <a:gd name="connsiteX1" fmla="*/ 2000 w 14089"/>
              <a:gd name="connsiteY1" fmla="*/ 847 h 10914"/>
              <a:gd name="connsiteX2" fmla="*/ 10000 w 14089"/>
              <a:gd name="connsiteY2" fmla="*/ 847 h 10914"/>
              <a:gd name="connsiteX3" fmla="*/ 13582 w 14089"/>
              <a:gd name="connsiteY3" fmla="*/ 10 h 10914"/>
              <a:gd name="connsiteX4" fmla="*/ 13731 w 14089"/>
              <a:gd name="connsiteY4" fmla="*/ 1474 h 10914"/>
              <a:gd name="connsiteX5" fmla="*/ 10439 w 14089"/>
              <a:gd name="connsiteY5" fmla="*/ 1508 h 10914"/>
              <a:gd name="connsiteX6" fmla="*/ 9198 w 14089"/>
              <a:gd name="connsiteY6" fmla="*/ 10764 h 10914"/>
              <a:gd name="connsiteX7" fmla="*/ 0 w 14089"/>
              <a:gd name="connsiteY7" fmla="*/ 10847 h 10914"/>
              <a:gd name="connsiteX0" fmla="*/ 0 w 13938"/>
              <a:gd name="connsiteY0" fmla="*/ 11006 h 11073"/>
              <a:gd name="connsiteX1" fmla="*/ 2000 w 13938"/>
              <a:gd name="connsiteY1" fmla="*/ 1006 h 11073"/>
              <a:gd name="connsiteX2" fmla="*/ 10000 w 13938"/>
              <a:gd name="connsiteY2" fmla="*/ 1006 h 11073"/>
              <a:gd name="connsiteX3" fmla="*/ 13582 w 13938"/>
              <a:gd name="connsiteY3" fmla="*/ 169 h 11073"/>
              <a:gd name="connsiteX4" fmla="*/ 13731 w 13938"/>
              <a:gd name="connsiteY4" fmla="*/ 1633 h 11073"/>
              <a:gd name="connsiteX5" fmla="*/ 10439 w 13938"/>
              <a:gd name="connsiteY5" fmla="*/ 1667 h 11073"/>
              <a:gd name="connsiteX6" fmla="*/ 9198 w 13938"/>
              <a:gd name="connsiteY6" fmla="*/ 10923 h 11073"/>
              <a:gd name="connsiteX7" fmla="*/ 0 w 13938"/>
              <a:gd name="connsiteY7" fmla="*/ 11006 h 11073"/>
              <a:gd name="connsiteX0" fmla="*/ 0 w 13930"/>
              <a:gd name="connsiteY0" fmla="*/ 11006 h 11073"/>
              <a:gd name="connsiteX1" fmla="*/ 2000 w 13930"/>
              <a:gd name="connsiteY1" fmla="*/ 1006 h 11073"/>
              <a:gd name="connsiteX2" fmla="*/ 10000 w 13930"/>
              <a:gd name="connsiteY2" fmla="*/ 1006 h 11073"/>
              <a:gd name="connsiteX3" fmla="*/ 13582 w 13930"/>
              <a:gd name="connsiteY3" fmla="*/ 169 h 11073"/>
              <a:gd name="connsiteX4" fmla="*/ 13731 w 13930"/>
              <a:gd name="connsiteY4" fmla="*/ 1633 h 11073"/>
              <a:gd name="connsiteX5" fmla="*/ 10439 w 13930"/>
              <a:gd name="connsiteY5" fmla="*/ 1667 h 11073"/>
              <a:gd name="connsiteX6" fmla="*/ 9198 w 13930"/>
              <a:gd name="connsiteY6" fmla="*/ 10923 h 11073"/>
              <a:gd name="connsiteX7" fmla="*/ 0 w 13930"/>
              <a:gd name="connsiteY7" fmla="*/ 11006 h 11073"/>
              <a:gd name="connsiteX0" fmla="*/ 0 w 14659"/>
              <a:gd name="connsiteY0" fmla="*/ 10845 h 10912"/>
              <a:gd name="connsiteX1" fmla="*/ 2000 w 14659"/>
              <a:gd name="connsiteY1" fmla="*/ 845 h 10912"/>
              <a:gd name="connsiteX2" fmla="*/ 10000 w 14659"/>
              <a:gd name="connsiteY2" fmla="*/ 845 h 10912"/>
              <a:gd name="connsiteX3" fmla="*/ 13582 w 14659"/>
              <a:gd name="connsiteY3" fmla="*/ 8 h 10912"/>
              <a:gd name="connsiteX4" fmla="*/ 14473 w 14659"/>
              <a:gd name="connsiteY4" fmla="*/ 491 h 10912"/>
              <a:gd name="connsiteX5" fmla="*/ 10439 w 14659"/>
              <a:gd name="connsiteY5" fmla="*/ 1506 h 10912"/>
              <a:gd name="connsiteX6" fmla="*/ 9198 w 14659"/>
              <a:gd name="connsiteY6" fmla="*/ 10762 h 10912"/>
              <a:gd name="connsiteX7" fmla="*/ 0 w 14659"/>
              <a:gd name="connsiteY7" fmla="*/ 10845 h 10912"/>
              <a:gd name="connsiteX0" fmla="*/ 0 w 14554"/>
              <a:gd name="connsiteY0" fmla="*/ 10859 h 10926"/>
              <a:gd name="connsiteX1" fmla="*/ 2000 w 14554"/>
              <a:gd name="connsiteY1" fmla="*/ 859 h 10926"/>
              <a:gd name="connsiteX2" fmla="*/ 10000 w 14554"/>
              <a:gd name="connsiteY2" fmla="*/ 859 h 10926"/>
              <a:gd name="connsiteX3" fmla="*/ 13582 w 14554"/>
              <a:gd name="connsiteY3" fmla="*/ 22 h 10926"/>
              <a:gd name="connsiteX4" fmla="*/ 14473 w 14554"/>
              <a:gd name="connsiteY4" fmla="*/ 505 h 10926"/>
              <a:gd name="connsiteX5" fmla="*/ 10439 w 14554"/>
              <a:gd name="connsiteY5" fmla="*/ 1520 h 10926"/>
              <a:gd name="connsiteX6" fmla="*/ 9198 w 14554"/>
              <a:gd name="connsiteY6" fmla="*/ 10776 h 10926"/>
              <a:gd name="connsiteX7" fmla="*/ 0 w 14554"/>
              <a:gd name="connsiteY7" fmla="*/ 10859 h 10926"/>
              <a:gd name="connsiteX0" fmla="*/ 0 w 14554"/>
              <a:gd name="connsiteY0" fmla="*/ 10859 h 10926"/>
              <a:gd name="connsiteX1" fmla="*/ 2000 w 14554"/>
              <a:gd name="connsiteY1" fmla="*/ 859 h 10926"/>
              <a:gd name="connsiteX2" fmla="*/ 10000 w 14554"/>
              <a:gd name="connsiteY2" fmla="*/ 859 h 10926"/>
              <a:gd name="connsiteX3" fmla="*/ 13582 w 14554"/>
              <a:gd name="connsiteY3" fmla="*/ 22 h 10926"/>
              <a:gd name="connsiteX4" fmla="*/ 14473 w 14554"/>
              <a:gd name="connsiteY4" fmla="*/ 505 h 10926"/>
              <a:gd name="connsiteX5" fmla="*/ 10439 w 14554"/>
              <a:gd name="connsiteY5" fmla="*/ 1520 h 10926"/>
              <a:gd name="connsiteX6" fmla="*/ 9198 w 14554"/>
              <a:gd name="connsiteY6" fmla="*/ 10776 h 10926"/>
              <a:gd name="connsiteX7" fmla="*/ 0 w 14554"/>
              <a:gd name="connsiteY7" fmla="*/ 10859 h 10926"/>
              <a:gd name="connsiteX0" fmla="*/ 0 w 14482"/>
              <a:gd name="connsiteY0" fmla="*/ 11191 h 11258"/>
              <a:gd name="connsiteX1" fmla="*/ 2000 w 14482"/>
              <a:gd name="connsiteY1" fmla="*/ 1191 h 11258"/>
              <a:gd name="connsiteX2" fmla="*/ 10000 w 14482"/>
              <a:gd name="connsiteY2" fmla="*/ 1191 h 11258"/>
              <a:gd name="connsiteX3" fmla="*/ 13582 w 14482"/>
              <a:gd name="connsiteY3" fmla="*/ 354 h 11258"/>
              <a:gd name="connsiteX4" fmla="*/ 14473 w 14482"/>
              <a:gd name="connsiteY4" fmla="*/ 837 h 11258"/>
              <a:gd name="connsiteX5" fmla="*/ 10439 w 14482"/>
              <a:gd name="connsiteY5" fmla="*/ 1852 h 11258"/>
              <a:gd name="connsiteX6" fmla="*/ 9198 w 14482"/>
              <a:gd name="connsiteY6" fmla="*/ 11108 h 11258"/>
              <a:gd name="connsiteX7" fmla="*/ 0 w 14482"/>
              <a:gd name="connsiteY7" fmla="*/ 11191 h 11258"/>
              <a:gd name="connsiteX0" fmla="*/ 0 w 14481"/>
              <a:gd name="connsiteY0" fmla="*/ 11191 h 11258"/>
              <a:gd name="connsiteX1" fmla="*/ 2000 w 14481"/>
              <a:gd name="connsiteY1" fmla="*/ 1191 h 11258"/>
              <a:gd name="connsiteX2" fmla="*/ 10000 w 14481"/>
              <a:gd name="connsiteY2" fmla="*/ 1191 h 11258"/>
              <a:gd name="connsiteX3" fmla="*/ 13582 w 14481"/>
              <a:gd name="connsiteY3" fmla="*/ 354 h 11258"/>
              <a:gd name="connsiteX4" fmla="*/ 14473 w 14481"/>
              <a:gd name="connsiteY4" fmla="*/ 837 h 11258"/>
              <a:gd name="connsiteX5" fmla="*/ 10439 w 14481"/>
              <a:gd name="connsiteY5" fmla="*/ 1852 h 11258"/>
              <a:gd name="connsiteX6" fmla="*/ 9198 w 14481"/>
              <a:gd name="connsiteY6" fmla="*/ 11108 h 11258"/>
              <a:gd name="connsiteX7" fmla="*/ 0 w 14481"/>
              <a:gd name="connsiteY7" fmla="*/ 11191 h 11258"/>
              <a:gd name="connsiteX0" fmla="*/ 0 w 14532"/>
              <a:gd name="connsiteY0" fmla="*/ 10905 h 10972"/>
              <a:gd name="connsiteX1" fmla="*/ 2000 w 14532"/>
              <a:gd name="connsiteY1" fmla="*/ 905 h 10972"/>
              <a:gd name="connsiteX2" fmla="*/ 10000 w 14532"/>
              <a:gd name="connsiteY2" fmla="*/ 905 h 10972"/>
              <a:gd name="connsiteX3" fmla="*/ 13582 w 14532"/>
              <a:gd name="connsiteY3" fmla="*/ 68 h 10972"/>
              <a:gd name="connsiteX4" fmla="*/ 14526 w 14532"/>
              <a:gd name="connsiteY4" fmla="*/ 1068 h 10972"/>
              <a:gd name="connsiteX5" fmla="*/ 10439 w 14532"/>
              <a:gd name="connsiteY5" fmla="*/ 1566 h 10972"/>
              <a:gd name="connsiteX6" fmla="*/ 9198 w 14532"/>
              <a:gd name="connsiteY6" fmla="*/ 10822 h 10972"/>
              <a:gd name="connsiteX7" fmla="*/ 0 w 14532"/>
              <a:gd name="connsiteY7" fmla="*/ 10905 h 10972"/>
              <a:gd name="connsiteX0" fmla="*/ 0 w 15121"/>
              <a:gd name="connsiteY0" fmla="*/ 10838 h 10905"/>
              <a:gd name="connsiteX1" fmla="*/ 2000 w 15121"/>
              <a:gd name="connsiteY1" fmla="*/ 838 h 10905"/>
              <a:gd name="connsiteX2" fmla="*/ 10000 w 15121"/>
              <a:gd name="connsiteY2" fmla="*/ 838 h 10905"/>
              <a:gd name="connsiteX3" fmla="*/ 13582 w 15121"/>
              <a:gd name="connsiteY3" fmla="*/ 1 h 10905"/>
              <a:gd name="connsiteX4" fmla="*/ 14526 w 15121"/>
              <a:gd name="connsiteY4" fmla="*/ 1001 h 10905"/>
              <a:gd name="connsiteX5" fmla="*/ 10439 w 15121"/>
              <a:gd name="connsiteY5" fmla="*/ 1499 h 10905"/>
              <a:gd name="connsiteX6" fmla="*/ 9198 w 15121"/>
              <a:gd name="connsiteY6" fmla="*/ 10755 h 10905"/>
              <a:gd name="connsiteX7" fmla="*/ 0 w 15121"/>
              <a:gd name="connsiteY7" fmla="*/ 10838 h 10905"/>
              <a:gd name="connsiteX0" fmla="*/ 0 w 15115"/>
              <a:gd name="connsiteY0" fmla="*/ 10849 h 10916"/>
              <a:gd name="connsiteX1" fmla="*/ 2000 w 15115"/>
              <a:gd name="connsiteY1" fmla="*/ 849 h 10916"/>
              <a:gd name="connsiteX2" fmla="*/ 10000 w 15115"/>
              <a:gd name="connsiteY2" fmla="*/ 849 h 10916"/>
              <a:gd name="connsiteX3" fmla="*/ 13582 w 15115"/>
              <a:gd name="connsiteY3" fmla="*/ 12 h 10916"/>
              <a:gd name="connsiteX4" fmla="*/ 14519 w 15115"/>
              <a:gd name="connsiteY4" fmla="*/ 1580 h 10916"/>
              <a:gd name="connsiteX5" fmla="*/ 10439 w 15115"/>
              <a:gd name="connsiteY5" fmla="*/ 1510 h 10916"/>
              <a:gd name="connsiteX6" fmla="*/ 9198 w 15115"/>
              <a:gd name="connsiteY6" fmla="*/ 10766 h 10916"/>
              <a:gd name="connsiteX7" fmla="*/ 0 w 15115"/>
              <a:gd name="connsiteY7" fmla="*/ 10849 h 10916"/>
              <a:gd name="connsiteX0" fmla="*/ 0 w 14661"/>
              <a:gd name="connsiteY0" fmla="*/ 10849 h 10916"/>
              <a:gd name="connsiteX1" fmla="*/ 2000 w 14661"/>
              <a:gd name="connsiteY1" fmla="*/ 849 h 10916"/>
              <a:gd name="connsiteX2" fmla="*/ 10000 w 14661"/>
              <a:gd name="connsiteY2" fmla="*/ 849 h 10916"/>
              <a:gd name="connsiteX3" fmla="*/ 13582 w 14661"/>
              <a:gd name="connsiteY3" fmla="*/ 12 h 10916"/>
              <a:gd name="connsiteX4" fmla="*/ 14519 w 14661"/>
              <a:gd name="connsiteY4" fmla="*/ 1580 h 10916"/>
              <a:gd name="connsiteX5" fmla="*/ 10439 w 14661"/>
              <a:gd name="connsiteY5" fmla="*/ 1510 h 10916"/>
              <a:gd name="connsiteX6" fmla="*/ 9198 w 14661"/>
              <a:gd name="connsiteY6" fmla="*/ 10766 h 10916"/>
              <a:gd name="connsiteX7" fmla="*/ 0 w 14661"/>
              <a:gd name="connsiteY7" fmla="*/ 10849 h 10916"/>
              <a:gd name="connsiteX0" fmla="*/ 0 w 14661"/>
              <a:gd name="connsiteY0" fmla="*/ 10849 h 10916"/>
              <a:gd name="connsiteX1" fmla="*/ 2000 w 14661"/>
              <a:gd name="connsiteY1" fmla="*/ 849 h 10916"/>
              <a:gd name="connsiteX2" fmla="*/ 10000 w 14661"/>
              <a:gd name="connsiteY2" fmla="*/ 849 h 10916"/>
              <a:gd name="connsiteX3" fmla="*/ 13582 w 14661"/>
              <a:gd name="connsiteY3" fmla="*/ 12 h 10916"/>
              <a:gd name="connsiteX4" fmla="*/ 14519 w 14661"/>
              <a:gd name="connsiteY4" fmla="*/ 1580 h 10916"/>
              <a:gd name="connsiteX5" fmla="*/ 10439 w 14661"/>
              <a:gd name="connsiteY5" fmla="*/ 1510 h 10916"/>
              <a:gd name="connsiteX6" fmla="*/ 9198 w 14661"/>
              <a:gd name="connsiteY6" fmla="*/ 10766 h 10916"/>
              <a:gd name="connsiteX7" fmla="*/ 0 w 14661"/>
              <a:gd name="connsiteY7" fmla="*/ 10849 h 10916"/>
              <a:gd name="connsiteX0" fmla="*/ 0 w 14519"/>
              <a:gd name="connsiteY0" fmla="*/ 10849 h 10916"/>
              <a:gd name="connsiteX1" fmla="*/ 2000 w 14519"/>
              <a:gd name="connsiteY1" fmla="*/ 849 h 10916"/>
              <a:gd name="connsiteX2" fmla="*/ 10000 w 14519"/>
              <a:gd name="connsiteY2" fmla="*/ 849 h 10916"/>
              <a:gd name="connsiteX3" fmla="*/ 13582 w 14519"/>
              <a:gd name="connsiteY3" fmla="*/ 12 h 10916"/>
              <a:gd name="connsiteX4" fmla="*/ 14519 w 14519"/>
              <a:gd name="connsiteY4" fmla="*/ 1580 h 10916"/>
              <a:gd name="connsiteX5" fmla="*/ 10439 w 14519"/>
              <a:gd name="connsiteY5" fmla="*/ 1510 h 10916"/>
              <a:gd name="connsiteX6" fmla="*/ 9198 w 14519"/>
              <a:gd name="connsiteY6" fmla="*/ 10766 h 10916"/>
              <a:gd name="connsiteX7" fmla="*/ 0 w 14519"/>
              <a:gd name="connsiteY7" fmla="*/ 10849 h 10916"/>
              <a:gd name="connsiteX0" fmla="*/ 0 w 14519"/>
              <a:gd name="connsiteY0" fmla="*/ 10849 h 10916"/>
              <a:gd name="connsiteX1" fmla="*/ 2000 w 14519"/>
              <a:gd name="connsiteY1" fmla="*/ 849 h 10916"/>
              <a:gd name="connsiteX2" fmla="*/ 10000 w 14519"/>
              <a:gd name="connsiteY2" fmla="*/ 849 h 10916"/>
              <a:gd name="connsiteX3" fmla="*/ 13582 w 14519"/>
              <a:gd name="connsiteY3" fmla="*/ 12 h 10916"/>
              <a:gd name="connsiteX4" fmla="*/ 14519 w 14519"/>
              <a:gd name="connsiteY4" fmla="*/ 1580 h 10916"/>
              <a:gd name="connsiteX5" fmla="*/ 10439 w 14519"/>
              <a:gd name="connsiteY5" fmla="*/ 1510 h 10916"/>
              <a:gd name="connsiteX6" fmla="*/ 9198 w 14519"/>
              <a:gd name="connsiteY6" fmla="*/ 10766 h 10916"/>
              <a:gd name="connsiteX7" fmla="*/ 0 w 14519"/>
              <a:gd name="connsiteY7" fmla="*/ 10849 h 10916"/>
              <a:gd name="connsiteX0" fmla="*/ 0 w 14519"/>
              <a:gd name="connsiteY0" fmla="*/ 10837 h 10904"/>
              <a:gd name="connsiteX1" fmla="*/ 2000 w 14519"/>
              <a:gd name="connsiteY1" fmla="*/ 837 h 10904"/>
              <a:gd name="connsiteX2" fmla="*/ 10000 w 14519"/>
              <a:gd name="connsiteY2" fmla="*/ 837 h 10904"/>
              <a:gd name="connsiteX3" fmla="*/ 13582 w 14519"/>
              <a:gd name="connsiteY3" fmla="*/ 0 h 10904"/>
              <a:gd name="connsiteX4" fmla="*/ 14519 w 14519"/>
              <a:gd name="connsiteY4" fmla="*/ 1568 h 10904"/>
              <a:gd name="connsiteX5" fmla="*/ 10439 w 14519"/>
              <a:gd name="connsiteY5" fmla="*/ 1498 h 10904"/>
              <a:gd name="connsiteX6" fmla="*/ 9198 w 14519"/>
              <a:gd name="connsiteY6" fmla="*/ 10754 h 10904"/>
              <a:gd name="connsiteX7" fmla="*/ 0 w 14519"/>
              <a:gd name="connsiteY7" fmla="*/ 10837 h 10904"/>
              <a:gd name="connsiteX0" fmla="*/ 0 w 14728"/>
              <a:gd name="connsiteY0" fmla="*/ 10320 h 10387"/>
              <a:gd name="connsiteX1" fmla="*/ 2000 w 14728"/>
              <a:gd name="connsiteY1" fmla="*/ 320 h 10387"/>
              <a:gd name="connsiteX2" fmla="*/ 10000 w 14728"/>
              <a:gd name="connsiteY2" fmla="*/ 320 h 10387"/>
              <a:gd name="connsiteX3" fmla="*/ 14344 w 14728"/>
              <a:gd name="connsiteY3" fmla="*/ 0 h 10387"/>
              <a:gd name="connsiteX4" fmla="*/ 14519 w 14728"/>
              <a:gd name="connsiteY4" fmla="*/ 1051 h 10387"/>
              <a:gd name="connsiteX5" fmla="*/ 10439 w 14728"/>
              <a:gd name="connsiteY5" fmla="*/ 981 h 10387"/>
              <a:gd name="connsiteX6" fmla="*/ 9198 w 14728"/>
              <a:gd name="connsiteY6" fmla="*/ 10237 h 10387"/>
              <a:gd name="connsiteX7" fmla="*/ 0 w 14728"/>
              <a:gd name="connsiteY7" fmla="*/ 10320 h 10387"/>
              <a:gd name="connsiteX0" fmla="*/ 0 w 14519"/>
              <a:gd name="connsiteY0" fmla="*/ 10320 h 10387"/>
              <a:gd name="connsiteX1" fmla="*/ 2000 w 14519"/>
              <a:gd name="connsiteY1" fmla="*/ 320 h 10387"/>
              <a:gd name="connsiteX2" fmla="*/ 10000 w 14519"/>
              <a:gd name="connsiteY2" fmla="*/ 320 h 10387"/>
              <a:gd name="connsiteX3" fmla="*/ 14344 w 14519"/>
              <a:gd name="connsiteY3" fmla="*/ 0 h 10387"/>
              <a:gd name="connsiteX4" fmla="*/ 14519 w 14519"/>
              <a:gd name="connsiteY4" fmla="*/ 1051 h 10387"/>
              <a:gd name="connsiteX5" fmla="*/ 10439 w 14519"/>
              <a:gd name="connsiteY5" fmla="*/ 981 h 10387"/>
              <a:gd name="connsiteX6" fmla="*/ 9198 w 14519"/>
              <a:gd name="connsiteY6" fmla="*/ 10237 h 10387"/>
              <a:gd name="connsiteX7" fmla="*/ 0 w 14519"/>
              <a:gd name="connsiteY7" fmla="*/ 10320 h 10387"/>
              <a:gd name="connsiteX0" fmla="*/ 0 w 14519"/>
              <a:gd name="connsiteY0" fmla="*/ 10020 h 10087"/>
              <a:gd name="connsiteX1" fmla="*/ 2000 w 14519"/>
              <a:gd name="connsiteY1" fmla="*/ 20 h 10087"/>
              <a:gd name="connsiteX2" fmla="*/ 10000 w 14519"/>
              <a:gd name="connsiteY2" fmla="*/ 20 h 10087"/>
              <a:gd name="connsiteX3" fmla="*/ 13926 w 14519"/>
              <a:gd name="connsiteY3" fmla="*/ 139 h 10087"/>
              <a:gd name="connsiteX4" fmla="*/ 14519 w 14519"/>
              <a:gd name="connsiteY4" fmla="*/ 751 h 10087"/>
              <a:gd name="connsiteX5" fmla="*/ 10439 w 14519"/>
              <a:gd name="connsiteY5" fmla="*/ 681 h 10087"/>
              <a:gd name="connsiteX6" fmla="*/ 9198 w 14519"/>
              <a:gd name="connsiteY6" fmla="*/ 9937 h 10087"/>
              <a:gd name="connsiteX7" fmla="*/ 0 w 14519"/>
              <a:gd name="connsiteY7" fmla="*/ 10020 h 10087"/>
              <a:gd name="connsiteX0" fmla="*/ 0 w 14519"/>
              <a:gd name="connsiteY0" fmla="*/ 10033 h 10100"/>
              <a:gd name="connsiteX1" fmla="*/ 2000 w 14519"/>
              <a:gd name="connsiteY1" fmla="*/ 33 h 10100"/>
              <a:gd name="connsiteX2" fmla="*/ 10000 w 14519"/>
              <a:gd name="connsiteY2" fmla="*/ 33 h 10100"/>
              <a:gd name="connsiteX3" fmla="*/ 13926 w 14519"/>
              <a:gd name="connsiteY3" fmla="*/ 152 h 10100"/>
              <a:gd name="connsiteX4" fmla="*/ 14519 w 14519"/>
              <a:gd name="connsiteY4" fmla="*/ 764 h 10100"/>
              <a:gd name="connsiteX5" fmla="*/ 10439 w 14519"/>
              <a:gd name="connsiteY5" fmla="*/ 694 h 10100"/>
              <a:gd name="connsiteX6" fmla="*/ 9198 w 14519"/>
              <a:gd name="connsiteY6" fmla="*/ 9950 h 10100"/>
              <a:gd name="connsiteX7" fmla="*/ 0 w 14519"/>
              <a:gd name="connsiteY7" fmla="*/ 10033 h 10100"/>
              <a:gd name="connsiteX0" fmla="*/ 0 w 14519"/>
              <a:gd name="connsiteY0" fmla="*/ 10062 h 10129"/>
              <a:gd name="connsiteX1" fmla="*/ 2000 w 14519"/>
              <a:gd name="connsiteY1" fmla="*/ 62 h 10129"/>
              <a:gd name="connsiteX2" fmla="*/ 10000 w 14519"/>
              <a:gd name="connsiteY2" fmla="*/ 62 h 10129"/>
              <a:gd name="connsiteX3" fmla="*/ 13742 w 14519"/>
              <a:gd name="connsiteY3" fmla="*/ 0 h 10129"/>
              <a:gd name="connsiteX4" fmla="*/ 14519 w 14519"/>
              <a:gd name="connsiteY4" fmla="*/ 793 h 10129"/>
              <a:gd name="connsiteX5" fmla="*/ 10439 w 14519"/>
              <a:gd name="connsiteY5" fmla="*/ 723 h 10129"/>
              <a:gd name="connsiteX6" fmla="*/ 9198 w 14519"/>
              <a:gd name="connsiteY6" fmla="*/ 9979 h 10129"/>
              <a:gd name="connsiteX7" fmla="*/ 0 w 14519"/>
              <a:gd name="connsiteY7" fmla="*/ 10062 h 10129"/>
              <a:gd name="connsiteX0" fmla="*/ 0 w 14519"/>
              <a:gd name="connsiteY0" fmla="*/ 10062 h 10129"/>
              <a:gd name="connsiteX1" fmla="*/ 2000 w 14519"/>
              <a:gd name="connsiteY1" fmla="*/ 62 h 10129"/>
              <a:gd name="connsiteX2" fmla="*/ 10000 w 14519"/>
              <a:gd name="connsiteY2" fmla="*/ 62 h 10129"/>
              <a:gd name="connsiteX3" fmla="*/ 13742 w 14519"/>
              <a:gd name="connsiteY3" fmla="*/ 0 h 10129"/>
              <a:gd name="connsiteX4" fmla="*/ 14519 w 14519"/>
              <a:gd name="connsiteY4" fmla="*/ 793 h 10129"/>
              <a:gd name="connsiteX5" fmla="*/ 10439 w 14519"/>
              <a:gd name="connsiteY5" fmla="*/ 723 h 10129"/>
              <a:gd name="connsiteX6" fmla="*/ 9198 w 14519"/>
              <a:gd name="connsiteY6" fmla="*/ 9979 h 10129"/>
              <a:gd name="connsiteX7" fmla="*/ 0 w 14519"/>
              <a:gd name="connsiteY7" fmla="*/ 10062 h 10129"/>
              <a:gd name="connsiteX0" fmla="*/ 0 w 13824"/>
              <a:gd name="connsiteY0" fmla="*/ 10062 h 10129"/>
              <a:gd name="connsiteX1" fmla="*/ 2000 w 13824"/>
              <a:gd name="connsiteY1" fmla="*/ 62 h 10129"/>
              <a:gd name="connsiteX2" fmla="*/ 10000 w 13824"/>
              <a:gd name="connsiteY2" fmla="*/ 62 h 10129"/>
              <a:gd name="connsiteX3" fmla="*/ 13742 w 13824"/>
              <a:gd name="connsiteY3" fmla="*/ 0 h 10129"/>
              <a:gd name="connsiteX4" fmla="*/ 13824 w 13824"/>
              <a:gd name="connsiteY4" fmla="*/ 1516 h 10129"/>
              <a:gd name="connsiteX5" fmla="*/ 10439 w 13824"/>
              <a:gd name="connsiteY5" fmla="*/ 723 h 10129"/>
              <a:gd name="connsiteX6" fmla="*/ 9198 w 13824"/>
              <a:gd name="connsiteY6" fmla="*/ 9979 h 10129"/>
              <a:gd name="connsiteX7" fmla="*/ 0 w 13824"/>
              <a:gd name="connsiteY7" fmla="*/ 10062 h 10129"/>
              <a:gd name="connsiteX0" fmla="*/ 0 w 13742"/>
              <a:gd name="connsiteY0" fmla="*/ 10062 h 10129"/>
              <a:gd name="connsiteX1" fmla="*/ 2000 w 13742"/>
              <a:gd name="connsiteY1" fmla="*/ 62 h 10129"/>
              <a:gd name="connsiteX2" fmla="*/ 10000 w 13742"/>
              <a:gd name="connsiteY2" fmla="*/ 62 h 10129"/>
              <a:gd name="connsiteX3" fmla="*/ 13742 w 13742"/>
              <a:gd name="connsiteY3" fmla="*/ 0 h 10129"/>
              <a:gd name="connsiteX4" fmla="*/ 13720 w 13742"/>
              <a:gd name="connsiteY4" fmla="*/ 870 h 10129"/>
              <a:gd name="connsiteX5" fmla="*/ 10439 w 13742"/>
              <a:gd name="connsiteY5" fmla="*/ 723 h 10129"/>
              <a:gd name="connsiteX6" fmla="*/ 9198 w 13742"/>
              <a:gd name="connsiteY6" fmla="*/ 9979 h 10129"/>
              <a:gd name="connsiteX7" fmla="*/ 0 w 13742"/>
              <a:gd name="connsiteY7" fmla="*/ 10062 h 10129"/>
              <a:gd name="connsiteX0" fmla="*/ 0 w 13757"/>
              <a:gd name="connsiteY0" fmla="*/ 10062 h 10129"/>
              <a:gd name="connsiteX1" fmla="*/ 2000 w 13757"/>
              <a:gd name="connsiteY1" fmla="*/ 62 h 10129"/>
              <a:gd name="connsiteX2" fmla="*/ 10000 w 13757"/>
              <a:gd name="connsiteY2" fmla="*/ 62 h 10129"/>
              <a:gd name="connsiteX3" fmla="*/ 13742 w 13757"/>
              <a:gd name="connsiteY3" fmla="*/ 0 h 10129"/>
              <a:gd name="connsiteX4" fmla="*/ 13757 w 13757"/>
              <a:gd name="connsiteY4" fmla="*/ 896 h 10129"/>
              <a:gd name="connsiteX5" fmla="*/ 10439 w 13757"/>
              <a:gd name="connsiteY5" fmla="*/ 723 h 10129"/>
              <a:gd name="connsiteX6" fmla="*/ 9198 w 13757"/>
              <a:gd name="connsiteY6" fmla="*/ 9979 h 10129"/>
              <a:gd name="connsiteX7" fmla="*/ 0 w 13757"/>
              <a:gd name="connsiteY7" fmla="*/ 10062 h 10129"/>
              <a:gd name="connsiteX0" fmla="*/ 0 w 13757"/>
              <a:gd name="connsiteY0" fmla="*/ 10062 h 10129"/>
              <a:gd name="connsiteX1" fmla="*/ 2000 w 13757"/>
              <a:gd name="connsiteY1" fmla="*/ 62 h 10129"/>
              <a:gd name="connsiteX2" fmla="*/ 10000 w 13757"/>
              <a:gd name="connsiteY2" fmla="*/ 62 h 10129"/>
              <a:gd name="connsiteX3" fmla="*/ 13742 w 13757"/>
              <a:gd name="connsiteY3" fmla="*/ 0 h 10129"/>
              <a:gd name="connsiteX4" fmla="*/ 13757 w 13757"/>
              <a:gd name="connsiteY4" fmla="*/ 689 h 10129"/>
              <a:gd name="connsiteX5" fmla="*/ 10439 w 13757"/>
              <a:gd name="connsiteY5" fmla="*/ 723 h 10129"/>
              <a:gd name="connsiteX6" fmla="*/ 9198 w 13757"/>
              <a:gd name="connsiteY6" fmla="*/ 9979 h 10129"/>
              <a:gd name="connsiteX7" fmla="*/ 0 w 13757"/>
              <a:gd name="connsiteY7" fmla="*/ 10062 h 10129"/>
              <a:gd name="connsiteX0" fmla="*/ 0 w 13757"/>
              <a:gd name="connsiteY0" fmla="*/ 10062 h 10129"/>
              <a:gd name="connsiteX1" fmla="*/ 2000 w 13757"/>
              <a:gd name="connsiteY1" fmla="*/ 62 h 10129"/>
              <a:gd name="connsiteX2" fmla="*/ 10000 w 13757"/>
              <a:gd name="connsiteY2" fmla="*/ 62 h 10129"/>
              <a:gd name="connsiteX3" fmla="*/ 13742 w 13757"/>
              <a:gd name="connsiteY3" fmla="*/ 0 h 10129"/>
              <a:gd name="connsiteX4" fmla="*/ 13757 w 13757"/>
              <a:gd name="connsiteY4" fmla="*/ 689 h 10129"/>
              <a:gd name="connsiteX5" fmla="*/ 10439 w 13757"/>
              <a:gd name="connsiteY5" fmla="*/ 723 h 10129"/>
              <a:gd name="connsiteX6" fmla="*/ 9198 w 13757"/>
              <a:gd name="connsiteY6" fmla="*/ 9979 h 10129"/>
              <a:gd name="connsiteX7" fmla="*/ 0 w 13757"/>
              <a:gd name="connsiteY7" fmla="*/ 10062 h 10129"/>
              <a:gd name="connsiteX0" fmla="*/ 0 w 13757"/>
              <a:gd name="connsiteY0" fmla="*/ 10062 h 10699"/>
              <a:gd name="connsiteX1" fmla="*/ 2000 w 13757"/>
              <a:gd name="connsiteY1" fmla="*/ 62 h 10699"/>
              <a:gd name="connsiteX2" fmla="*/ 10000 w 13757"/>
              <a:gd name="connsiteY2" fmla="*/ 62 h 10699"/>
              <a:gd name="connsiteX3" fmla="*/ 13742 w 13757"/>
              <a:gd name="connsiteY3" fmla="*/ 0 h 10699"/>
              <a:gd name="connsiteX4" fmla="*/ 13757 w 13757"/>
              <a:gd name="connsiteY4" fmla="*/ 689 h 10699"/>
              <a:gd name="connsiteX5" fmla="*/ 10476 w 13757"/>
              <a:gd name="connsiteY5" fmla="*/ 723 h 10699"/>
              <a:gd name="connsiteX6" fmla="*/ 9198 w 13757"/>
              <a:gd name="connsiteY6" fmla="*/ 9979 h 10699"/>
              <a:gd name="connsiteX7" fmla="*/ 0 w 13757"/>
              <a:gd name="connsiteY7" fmla="*/ 10062 h 10699"/>
              <a:gd name="connsiteX0" fmla="*/ 0 w 13757"/>
              <a:gd name="connsiteY0" fmla="*/ 10062 h 10699"/>
              <a:gd name="connsiteX1" fmla="*/ 2000 w 13757"/>
              <a:gd name="connsiteY1" fmla="*/ 62 h 10699"/>
              <a:gd name="connsiteX2" fmla="*/ 10000 w 13757"/>
              <a:gd name="connsiteY2" fmla="*/ 62 h 10699"/>
              <a:gd name="connsiteX3" fmla="*/ 13742 w 13757"/>
              <a:gd name="connsiteY3" fmla="*/ 0 h 10699"/>
              <a:gd name="connsiteX4" fmla="*/ 13757 w 13757"/>
              <a:gd name="connsiteY4" fmla="*/ 689 h 10699"/>
              <a:gd name="connsiteX5" fmla="*/ 10476 w 13757"/>
              <a:gd name="connsiteY5" fmla="*/ 723 h 10699"/>
              <a:gd name="connsiteX6" fmla="*/ 9198 w 13757"/>
              <a:gd name="connsiteY6" fmla="*/ 9979 h 10699"/>
              <a:gd name="connsiteX7" fmla="*/ 0 w 13757"/>
              <a:gd name="connsiteY7" fmla="*/ 10062 h 10699"/>
              <a:gd name="connsiteX0" fmla="*/ 0 w 13757"/>
              <a:gd name="connsiteY0" fmla="*/ 10062 h 10699"/>
              <a:gd name="connsiteX1" fmla="*/ 2000 w 13757"/>
              <a:gd name="connsiteY1" fmla="*/ 62 h 10699"/>
              <a:gd name="connsiteX2" fmla="*/ 10000 w 13757"/>
              <a:gd name="connsiteY2" fmla="*/ 62 h 10699"/>
              <a:gd name="connsiteX3" fmla="*/ 13742 w 13757"/>
              <a:gd name="connsiteY3" fmla="*/ 0 h 10699"/>
              <a:gd name="connsiteX4" fmla="*/ 13757 w 13757"/>
              <a:gd name="connsiteY4" fmla="*/ 689 h 10699"/>
              <a:gd name="connsiteX5" fmla="*/ 10476 w 13757"/>
              <a:gd name="connsiteY5" fmla="*/ 723 h 10699"/>
              <a:gd name="connsiteX6" fmla="*/ 9198 w 13757"/>
              <a:gd name="connsiteY6" fmla="*/ 9979 h 10699"/>
              <a:gd name="connsiteX7" fmla="*/ 0 w 13757"/>
              <a:gd name="connsiteY7" fmla="*/ 10062 h 10699"/>
              <a:gd name="connsiteX0" fmla="*/ 0 w 13757"/>
              <a:gd name="connsiteY0" fmla="*/ 10062 h 10703"/>
              <a:gd name="connsiteX1" fmla="*/ 2000 w 13757"/>
              <a:gd name="connsiteY1" fmla="*/ 62 h 10703"/>
              <a:gd name="connsiteX2" fmla="*/ 10000 w 13757"/>
              <a:gd name="connsiteY2" fmla="*/ 62 h 10703"/>
              <a:gd name="connsiteX3" fmla="*/ 13742 w 13757"/>
              <a:gd name="connsiteY3" fmla="*/ 0 h 10703"/>
              <a:gd name="connsiteX4" fmla="*/ 13757 w 13757"/>
              <a:gd name="connsiteY4" fmla="*/ 689 h 10703"/>
              <a:gd name="connsiteX5" fmla="*/ 10516 w 13757"/>
              <a:gd name="connsiteY5" fmla="*/ 671 h 10703"/>
              <a:gd name="connsiteX6" fmla="*/ 9198 w 13757"/>
              <a:gd name="connsiteY6" fmla="*/ 9979 h 10703"/>
              <a:gd name="connsiteX7" fmla="*/ 0 w 13757"/>
              <a:gd name="connsiteY7" fmla="*/ 10062 h 10703"/>
              <a:gd name="connsiteX0" fmla="*/ 0 w 13757"/>
              <a:gd name="connsiteY0" fmla="*/ 10062 h 10947"/>
              <a:gd name="connsiteX1" fmla="*/ 2000 w 13757"/>
              <a:gd name="connsiteY1" fmla="*/ 62 h 10947"/>
              <a:gd name="connsiteX2" fmla="*/ 10000 w 13757"/>
              <a:gd name="connsiteY2" fmla="*/ 62 h 10947"/>
              <a:gd name="connsiteX3" fmla="*/ 13742 w 13757"/>
              <a:gd name="connsiteY3" fmla="*/ 0 h 10947"/>
              <a:gd name="connsiteX4" fmla="*/ 13757 w 13757"/>
              <a:gd name="connsiteY4" fmla="*/ 689 h 10947"/>
              <a:gd name="connsiteX5" fmla="*/ 10516 w 13757"/>
              <a:gd name="connsiteY5" fmla="*/ 671 h 10947"/>
              <a:gd name="connsiteX6" fmla="*/ 9198 w 13757"/>
              <a:gd name="connsiteY6" fmla="*/ 9979 h 10947"/>
              <a:gd name="connsiteX7" fmla="*/ 0 w 13757"/>
              <a:gd name="connsiteY7" fmla="*/ 10062 h 10947"/>
              <a:gd name="connsiteX0" fmla="*/ 0 w 13757"/>
              <a:gd name="connsiteY0" fmla="*/ 10062 h 10764"/>
              <a:gd name="connsiteX1" fmla="*/ 2000 w 13757"/>
              <a:gd name="connsiteY1" fmla="*/ 62 h 10764"/>
              <a:gd name="connsiteX2" fmla="*/ 10000 w 13757"/>
              <a:gd name="connsiteY2" fmla="*/ 62 h 10764"/>
              <a:gd name="connsiteX3" fmla="*/ 13742 w 13757"/>
              <a:gd name="connsiteY3" fmla="*/ 0 h 10764"/>
              <a:gd name="connsiteX4" fmla="*/ 13757 w 13757"/>
              <a:gd name="connsiteY4" fmla="*/ 689 h 10764"/>
              <a:gd name="connsiteX5" fmla="*/ 10516 w 13757"/>
              <a:gd name="connsiteY5" fmla="*/ 671 h 10764"/>
              <a:gd name="connsiteX6" fmla="*/ 9198 w 13757"/>
              <a:gd name="connsiteY6" fmla="*/ 9979 h 10764"/>
              <a:gd name="connsiteX7" fmla="*/ 0 w 13757"/>
              <a:gd name="connsiteY7" fmla="*/ 10062 h 10764"/>
              <a:gd name="connsiteX0" fmla="*/ 0 w 13757"/>
              <a:gd name="connsiteY0" fmla="*/ 10062 h 10520"/>
              <a:gd name="connsiteX1" fmla="*/ 2000 w 13757"/>
              <a:gd name="connsiteY1" fmla="*/ 62 h 10520"/>
              <a:gd name="connsiteX2" fmla="*/ 10000 w 13757"/>
              <a:gd name="connsiteY2" fmla="*/ 62 h 10520"/>
              <a:gd name="connsiteX3" fmla="*/ 13742 w 13757"/>
              <a:gd name="connsiteY3" fmla="*/ 0 h 10520"/>
              <a:gd name="connsiteX4" fmla="*/ 13757 w 13757"/>
              <a:gd name="connsiteY4" fmla="*/ 689 h 10520"/>
              <a:gd name="connsiteX5" fmla="*/ 10516 w 13757"/>
              <a:gd name="connsiteY5" fmla="*/ 671 h 10520"/>
              <a:gd name="connsiteX6" fmla="*/ 9198 w 13757"/>
              <a:gd name="connsiteY6" fmla="*/ 9979 h 10520"/>
              <a:gd name="connsiteX7" fmla="*/ 0 w 13757"/>
              <a:gd name="connsiteY7" fmla="*/ 10062 h 10520"/>
              <a:gd name="connsiteX0" fmla="*/ 0 w 13757"/>
              <a:gd name="connsiteY0" fmla="*/ 10062 h 10459"/>
              <a:gd name="connsiteX1" fmla="*/ 2000 w 13757"/>
              <a:gd name="connsiteY1" fmla="*/ 62 h 10459"/>
              <a:gd name="connsiteX2" fmla="*/ 10000 w 13757"/>
              <a:gd name="connsiteY2" fmla="*/ 62 h 10459"/>
              <a:gd name="connsiteX3" fmla="*/ 13742 w 13757"/>
              <a:gd name="connsiteY3" fmla="*/ 0 h 10459"/>
              <a:gd name="connsiteX4" fmla="*/ 13757 w 13757"/>
              <a:gd name="connsiteY4" fmla="*/ 689 h 10459"/>
              <a:gd name="connsiteX5" fmla="*/ 10516 w 13757"/>
              <a:gd name="connsiteY5" fmla="*/ 671 h 10459"/>
              <a:gd name="connsiteX6" fmla="*/ 9198 w 13757"/>
              <a:gd name="connsiteY6" fmla="*/ 9979 h 10459"/>
              <a:gd name="connsiteX7" fmla="*/ 0 w 13757"/>
              <a:gd name="connsiteY7" fmla="*/ 10062 h 10459"/>
              <a:gd name="connsiteX0" fmla="*/ 0 w 13757"/>
              <a:gd name="connsiteY0" fmla="*/ 10062 h 10276"/>
              <a:gd name="connsiteX1" fmla="*/ 2000 w 13757"/>
              <a:gd name="connsiteY1" fmla="*/ 62 h 10276"/>
              <a:gd name="connsiteX2" fmla="*/ 10000 w 13757"/>
              <a:gd name="connsiteY2" fmla="*/ 62 h 10276"/>
              <a:gd name="connsiteX3" fmla="*/ 13742 w 13757"/>
              <a:gd name="connsiteY3" fmla="*/ 0 h 10276"/>
              <a:gd name="connsiteX4" fmla="*/ 13757 w 13757"/>
              <a:gd name="connsiteY4" fmla="*/ 689 h 10276"/>
              <a:gd name="connsiteX5" fmla="*/ 10516 w 13757"/>
              <a:gd name="connsiteY5" fmla="*/ 671 h 10276"/>
              <a:gd name="connsiteX6" fmla="*/ 9198 w 13757"/>
              <a:gd name="connsiteY6" fmla="*/ 9979 h 10276"/>
              <a:gd name="connsiteX7" fmla="*/ 0 w 13757"/>
              <a:gd name="connsiteY7" fmla="*/ 10062 h 10276"/>
              <a:gd name="connsiteX0" fmla="*/ 0 w 13757"/>
              <a:gd name="connsiteY0" fmla="*/ 10062 h 10276"/>
              <a:gd name="connsiteX1" fmla="*/ 2000 w 13757"/>
              <a:gd name="connsiteY1" fmla="*/ 62 h 10276"/>
              <a:gd name="connsiteX2" fmla="*/ 10000 w 13757"/>
              <a:gd name="connsiteY2" fmla="*/ 62 h 10276"/>
              <a:gd name="connsiteX3" fmla="*/ 13742 w 13757"/>
              <a:gd name="connsiteY3" fmla="*/ 0 h 10276"/>
              <a:gd name="connsiteX4" fmla="*/ 13757 w 13757"/>
              <a:gd name="connsiteY4" fmla="*/ 689 h 10276"/>
              <a:gd name="connsiteX5" fmla="*/ 10516 w 13757"/>
              <a:gd name="connsiteY5" fmla="*/ 671 h 10276"/>
              <a:gd name="connsiteX6" fmla="*/ 9198 w 13757"/>
              <a:gd name="connsiteY6" fmla="*/ 9979 h 10276"/>
              <a:gd name="connsiteX7" fmla="*/ 0 w 13757"/>
              <a:gd name="connsiteY7" fmla="*/ 10062 h 10276"/>
              <a:gd name="connsiteX0" fmla="*/ 0 w 13757"/>
              <a:gd name="connsiteY0" fmla="*/ 10062 h 10065"/>
              <a:gd name="connsiteX1" fmla="*/ 2000 w 13757"/>
              <a:gd name="connsiteY1" fmla="*/ 62 h 10065"/>
              <a:gd name="connsiteX2" fmla="*/ 10000 w 13757"/>
              <a:gd name="connsiteY2" fmla="*/ 62 h 10065"/>
              <a:gd name="connsiteX3" fmla="*/ 13742 w 13757"/>
              <a:gd name="connsiteY3" fmla="*/ 0 h 10065"/>
              <a:gd name="connsiteX4" fmla="*/ 13757 w 13757"/>
              <a:gd name="connsiteY4" fmla="*/ 689 h 10065"/>
              <a:gd name="connsiteX5" fmla="*/ 10516 w 13757"/>
              <a:gd name="connsiteY5" fmla="*/ 671 h 10065"/>
              <a:gd name="connsiteX6" fmla="*/ 9198 w 13757"/>
              <a:gd name="connsiteY6" fmla="*/ 9979 h 10065"/>
              <a:gd name="connsiteX7" fmla="*/ 0 w 13757"/>
              <a:gd name="connsiteY7" fmla="*/ 10062 h 10065"/>
              <a:gd name="connsiteX0" fmla="*/ 0 w 13757"/>
              <a:gd name="connsiteY0" fmla="*/ 10062 h 10065"/>
              <a:gd name="connsiteX1" fmla="*/ 2000 w 13757"/>
              <a:gd name="connsiteY1" fmla="*/ 62 h 10065"/>
              <a:gd name="connsiteX2" fmla="*/ 10000 w 13757"/>
              <a:gd name="connsiteY2" fmla="*/ 62 h 10065"/>
              <a:gd name="connsiteX3" fmla="*/ 13742 w 13757"/>
              <a:gd name="connsiteY3" fmla="*/ 0 h 10065"/>
              <a:gd name="connsiteX4" fmla="*/ 13757 w 13757"/>
              <a:gd name="connsiteY4" fmla="*/ 689 h 10065"/>
              <a:gd name="connsiteX5" fmla="*/ 10516 w 13757"/>
              <a:gd name="connsiteY5" fmla="*/ 671 h 10065"/>
              <a:gd name="connsiteX6" fmla="*/ 9198 w 13757"/>
              <a:gd name="connsiteY6" fmla="*/ 9979 h 10065"/>
              <a:gd name="connsiteX7" fmla="*/ 0 w 13757"/>
              <a:gd name="connsiteY7" fmla="*/ 10062 h 10065"/>
              <a:gd name="connsiteX0" fmla="*/ 0 w 13757"/>
              <a:gd name="connsiteY0" fmla="*/ 10062 h 10070"/>
              <a:gd name="connsiteX1" fmla="*/ 2000 w 13757"/>
              <a:gd name="connsiteY1" fmla="*/ 62 h 10070"/>
              <a:gd name="connsiteX2" fmla="*/ 10000 w 13757"/>
              <a:gd name="connsiteY2" fmla="*/ 62 h 10070"/>
              <a:gd name="connsiteX3" fmla="*/ 13742 w 13757"/>
              <a:gd name="connsiteY3" fmla="*/ 0 h 10070"/>
              <a:gd name="connsiteX4" fmla="*/ 13757 w 13757"/>
              <a:gd name="connsiteY4" fmla="*/ 689 h 10070"/>
              <a:gd name="connsiteX5" fmla="*/ 10516 w 13757"/>
              <a:gd name="connsiteY5" fmla="*/ 671 h 10070"/>
              <a:gd name="connsiteX6" fmla="*/ 9198 w 13757"/>
              <a:gd name="connsiteY6" fmla="*/ 9979 h 10070"/>
              <a:gd name="connsiteX7" fmla="*/ 0 w 13757"/>
              <a:gd name="connsiteY7" fmla="*/ 10062 h 10070"/>
              <a:gd name="connsiteX0" fmla="*/ 0 w 13757"/>
              <a:gd name="connsiteY0" fmla="*/ 10062 h 10070"/>
              <a:gd name="connsiteX1" fmla="*/ 122 w 13757"/>
              <a:gd name="connsiteY1" fmla="*/ 10 h 10070"/>
              <a:gd name="connsiteX2" fmla="*/ 10000 w 13757"/>
              <a:gd name="connsiteY2" fmla="*/ 62 h 10070"/>
              <a:gd name="connsiteX3" fmla="*/ 13742 w 13757"/>
              <a:gd name="connsiteY3" fmla="*/ 0 h 10070"/>
              <a:gd name="connsiteX4" fmla="*/ 13757 w 13757"/>
              <a:gd name="connsiteY4" fmla="*/ 689 h 10070"/>
              <a:gd name="connsiteX5" fmla="*/ 10516 w 13757"/>
              <a:gd name="connsiteY5" fmla="*/ 671 h 10070"/>
              <a:gd name="connsiteX6" fmla="*/ 9198 w 13757"/>
              <a:gd name="connsiteY6" fmla="*/ 9979 h 10070"/>
              <a:gd name="connsiteX7" fmla="*/ 0 w 13757"/>
              <a:gd name="connsiteY7" fmla="*/ 10062 h 10070"/>
              <a:gd name="connsiteX0" fmla="*/ 0 w 15248"/>
              <a:gd name="connsiteY0" fmla="*/ 10010 h 10685"/>
              <a:gd name="connsiteX1" fmla="*/ 1613 w 15248"/>
              <a:gd name="connsiteY1" fmla="*/ 10 h 10685"/>
              <a:gd name="connsiteX2" fmla="*/ 11491 w 15248"/>
              <a:gd name="connsiteY2" fmla="*/ 62 h 10685"/>
              <a:gd name="connsiteX3" fmla="*/ 15233 w 15248"/>
              <a:gd name="connsiteY3" fmla="*/ 0 h 10685"/>
              <a:gd name="connsiteX4" fmla="*/ 15248 w 15248"/>
              <a:gd name="connsiteY4" fmla="*/ 689 h 10685"/>
              <a:gd name="connsiteX5" fmla="*/ 12007 w 15248"/>
              <a:gd name="connsiteY5" fmla="*/ 671 h 10685"/>
              <a:gd name="connsiteX6" fmla="*/ 10689 w 15248"/>
              <a:gd name="connsiteY6" fmla="*/ 9979 h 10685"/>
              <a:gd name="connsiteX7" fmla="*/ 0 w 15248"/>
              <a:gd name="connsiteY7" fmla="*/ 10010 h 10685"/>
              <a:gd name="connsiteX0" fmla="*/ 813 w 16061"/>
              <a:gd name="connsiteY0" fmla="*/ 10010 h 10685"/>
              <a:gd name="connsiteX1" fmla="*/ 928 w 16061"/>
              <a:gd name="connsiteY1" fmla="*/ 8437 h 10685"/>
              <a:gd name="connsiteX2" fmla="*/ 2426 w 16061"/>
              <a:gd name="connsiteY2" fmla="*/ 10 h 10685"/>
              <a:gd name="connsiteX3" fmla="*/ 12304 w 16061"/>
              <a:gd name="connsiteY3" fmla="*/ 62 h 10685"/>
              <a:gd name="connsiteX4" fmla="*/ 16046 w 16061"/>
              <a:gd name="connsiteY4" fmla="*/ 0 h 10685"/>
              <a:gd name="connsiteX5" fmla="*/ 16061 w 16061"/>
              <a:gd name="connsiteY5" fmla="*/ 689 h 10685"/>
              <a:gd name="connsiteX6" fmla="*/ 12820 w 16061"/>
              <a:gd name="connsiteY6" fmla="*/ 671 h 10685"/>
              <a:gd name="connsiteX7" fmla="*/ 11502 w 16061"/>
              <a:gd name="connsiteY7" fmla="*/ 9979 h 10685"/>
              <a:gd name="connsiteX8" fmla="*/ 813 w 16061"/>
              <a:gd name="connsiteY8" fmla="*/ 10010 h 10685"/>
              <a:gd name="connsiteX0" fmla="*/ 752 w 16000"/>
              <a:gd name="connsiteY0" fmla="*/ 10010 h 10685"/>
              <a:gd name="connsiteX1" fmla="*/ 867 w 16000"/>
              <a:gd name="connsiteY1" fmla="*/ 8437 h 10685"/>
              <a:gd name="connsiteX2" fmla="*/ 2365 w 16000"/>
              <a:gd name="connsiteY2" fmla="*/ 10 h 10685"/>
              <a:gd name="connsiteX3" fmla="*/ 12243 w 16000"/>
              <a:gd name="connsiteY3" fmla="*/ 62 h 10685"/>
              <a:gd name="connsiteX4" fmla="*/ 15985 w 16000"/>
              <a:gd name="connsiteY4" fmla="*/ 0 h 10685"/>
              <a:gd name="connsiteX5" fmla="*/ 16000 w 16000"/>
              <a:gd name="connsiteY5" fmla="*/ 689 h 10685"/>
              <a:gd name="connsiteX6" fmla="*/ 12759 w 16000"/>
              <a:gd name="connsiteY6" fmla="*/ 671 h 10685"/>
              <a:gd name="connsiteX7" fmla="*/ 11441 w 16000"/>
              <a:gd name="connsiteY7" fmla="*/ 9979 h 10685"/>
              <a:gd name="connsiteX8" fmla="*/ 752 w 16000"/>
              <a:gd name="connsiteY8" fmla="*/ 10010 h 10685"/>
              <a:gd name="connsiteX0" fmla="*/ 1 w 15249"/>
              <a:gd name="connsiteY0" fmla="*/ 10010 h 10685"/>
              <a:gd name="connsiteX1" fmla="*/ 116 w 15249"/>
              <a:gd name="connsiteY1" fmla="*/ 8437 h 10685"/>
              <a:gd name="connsiteX2" fmla="*/ 1614 w 15249"/>
              <a:gd name="connsiteY2" fmla="*/ 10 h 10685"/>
              <a:gd name="connsiteX3" fmla="*/ 11492 w 15249"/>
              <a:gd name="connsiteY3" fmla="*/ 62 h 10685"/>
              <a:gd name="connsiteX4" fmla="*/ 15234 w 15249"/>
              <a:gd name="connsiteY4" fmla="*/ 0 h 10685"/>
              <a:gd name="connsiteX5" fmla="*/ 15249 w 15249"/>
              <a:gd name="connsiteY5" fmla="*/ 689 h 10685"/>
              <a:gd name="connsiteX6" fmla="*/ 12008 w 15249"/>
              <a:gd name="connsiteY6" fmla="*/ 671 h 10685"/>
              <a:gd name="connsiteX7" fmla="*/ 10690 w 15249"/>
              <a:gd name="connsiteY7" fmla="*/ 9979 h 10685"/>
              <a:gd name="connsiteX8" fmla="*/ 1 w 15249"/>
              <a:gd name="connsiteY8" fmla="*/ 10010 h 10685"/>
              <a:gd name="connsiteX0" fmla="*/ 1 w 15249"/>
              <a:gd name="connsiteY0" fmla="*/ 10010 h 10685"/>
              <a:gd name="connsiteX1" fmla="*/ 9 w 15249"/>
              <a:gd name="connsiteY1" fmla="*/ 9315 h 10685"/>
              <a:gd name="connsiteX2" fmla="*/ 1614 w 15249"/>
              <a:gd name="connsiteY2" fmla="*/ 10 h 10685"/>
              <a:gd name="connsiteX3" fmla="*/ 11492 w 15249"/>
              <a:gd name="connsiteY3" fmla="*/ 62 h 10685"/>
              <a:gd name="connsiteX4" fmla="*/ 15234 w 15249"/>
              <a:gd name="connsiteY4" fmla="*/ 0 h 10685"/>
              <a:gd name="connsiteX5" fmla="*/ 15249 w 15249"/>
              <a:gd name="connsiteY5" fmla="*/ 689 h 10685"/>
              <a:gd name="connsiteX6" fmla="*/ 12008 w 15249"/>
              <a:gd name="connsiteY6" fmla="*/ 671 h 10685"/>
              <a:gd name="connsiteX7" fmla="*/ 10690 w 15249"/>
              <a:gd name="connsiteY7" fmla="*/ 9979 h 10685"/>
              <a:gd name="connsiteX8" fmla="*/ 1 w 15249"/>
              <a:gd name="connsiteY8" fmla="*/ 10010 h 10685"/>
              <a:gd name="connsiteX0" fmla="*/ 1 w 15249"/>
              <a:gd name="connsiteY0" fmla="*/ 10010 h 10685"/>
              <a:gd name="connsiteX1" fmla="*/ 9 w 15249"/>
              <a:gd name="connsiteY1" fmla="*/ 9315 h 10685"/>
              <a:gd name="connsiteX2" fmla="*/ 1614 w 15249"/>
              <a:gd name="connsiteY2" fmla="*/ 10 h 10685"/>
              <a:gd name="connsiteX3" fmla="*/ 11492 w 15249"/>
              <a:gd name="connsiteY3" fmla="*/ 62 h 10685"/>
              <a:gd name="connsiteX4" fmla="*/ 15234 w 15249"/>
              <a:gd name="connsiteY4" fmla="*/ 0 h 10685"/>
              <a:gd name="connsiteX5" fmla="*/ 15249 w 15249"/>
              <a:gd name="connsiteY5" fmla="*/ 689 h 10685"/>
              <a:gd name="connsiteX6" fmla="*/ 12008 w 15249"/>
              <a:gd name="connsiteY6" fmla="*/ 671 h 10685"/>
              <a:gd name="connsiteX7" fmla="*/ 10690 w 15249"/>
              <a:gd name="connsiteY7" fmla="*/ 9979 h 10685"/>
              <a:gd name="connsiteX8" fmla="*/ 1 w 15249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685"/>
              <a:gd name="connsiteX1" fmla="*/ 0 w 15263"/>
              <a:gd name="connsiteY1" fmla="*/ 9315 h 10685"/>
              <a:gd name="connsiteX2" fmla="*/ 1628 w 15263"/>
              <a:gd name="connsiteY2" fmla="*/ 10 h 10685"/>
              <a:gd name="connsiteX3" fmla="*/ 11506 w 15263"/>
              <a:gd name="connsiteY3" fmla="*/ 62 h 10685"/>
              <a:gd name="connsiteX4" fmla="*/ 15248 w 15263"/>
              <a:gd name="connsiteY4" fmla="*/ 0 h 10685"/>
              <a:gd name="connsiteX5" fmla="*/ 15263 w 15263"/>
              <a:gd name="connsiteY5" fmla="*/ 689 h 10685"/>
              <a:gd name="connsiteX6" fmla="*/ 12022 w 15263"/>
              <a:gd name="connsiteY6" fmla="*/ 671 h 10685"/>
              <a:gd name="connsiteX7" fmla="*/ 10704 w 15263"/>
              <a:gd name="connsiteY7" fmla="*/ 9979 h 10685"/>
              <a:gd name="connsiteX8" fmla="*/ 15 w 15263"/>
              <a:gd name="connsiteY8" fmla="*/ 10010 h 10685"/>
              <a:gd name="connsiteX0" fmla="*/ 15 w 15263"/>
              <a:gd name="connsiteY0" fmla="*/ 10010 h 10010"/>
              <a:gd name="connsiteX1" fmla="*/ 0 w 15263"/>
              <a:gd name="connsiteY1" fmla="*/ 9315 h 10010"/>
              <a:gd name="connsiteX2" fmla="*/ 1628 w 15263"/>
              <a:gd name="connsiteY2" fmla="*/ 10 h 10010"/>
              <a:gd name="connsiteX3" fmla="*/ 11506 w 15263"/>
              <a:gd name="connsiteY3" fmla="*/ 62 h 10010"/>
              <a:gd name="connsiteX4" fmla="*/ 15248 w 15263"/>
              <a:gd name="connsiteY4" fmla="*/ 0 h 10010"/>
              <a:gd name="connsiteX5" fmla="*/ 15263 w 15263"/>
              <a:gd name="connsiteY5" fmla="*/ 689 h 10010"/>
              <a:gd name="connsiteX6" fmla="*/ 12022 w 15263"/>
              <a:gd name="connsiteY6" fmla="*/ 671 h 10010"/>
              <a:gd name="connsiteX7" fmla="*/ 10704 w 15263"/>
              <a:gd name="connsiteY7" fmla="*/ 9979 h 10010"/>
              <a:gd name="connsiteX8" fmla="*/ 15 w 15263"/>
              <a:gd name="connsiteY8" fmla="*/ 10010 h 10010"/>
              <a:gd name="connsiteX0" fmla="*/ 15 w 15263"/>
              <a:gd name="connsiteY0" fmla="*/ 10010 h 10012"/>
              <a:gd name="connsiteX1" fmla="*/ 0 w 15263"/>
              <a:gd name="connsiteY1" fmla="*/ 9315 h 10012"/>
              <a:gd name="connsiteX2" fmla="*/ 1628 w 15263"/>
              <a:gd name="connsiteY2" fmla="*/ 10 h 10012"/>
              <a:gd name="connsiteX3" fmla="*/ 11506 w 15263"/>
              <a:gd name="connsiteY3" fmla="*/ 62 h 10012"/>
              <a:gd name="connsiteX4" fmla="*/ 15248 w 15263"/>
              <a:gd name="connsiteY4" fmla="*/ 0 h 10012"/>
              <a:gd name="connsiteX5" fmla="*/ 15263 w 15263"/>
              <a:gd name="connsiteY5" fmla="*/ 689 h 10012"/>
              <a:gd name="connsiteX6" fmla="*/ 12022 w 15263"/>
              <a:gd name="connsiteY6" fmla="*/ 671 h 10012"/>
              <a:gd name="connsiteX7" fmla="*/ 10704 w 15263"/>
              <a:gd name="connsiteY7" fmla="*/ 9979 h 10012"/>
              <a:gd name="connsiteX8" fmla="*/ 15 w 15263"/>
              <a:gd name="connsiteY8" fmla="*/ 10010 h 10012"/>
              <a:gd name="connsiteX0" fmla="*/ 15 w 15263"/>
              <a:gd name="connsiteY0" fmla="*/ 10010 h 10012"/>
              <a:gd name="connsiteX1" fmla="*/ 0 w 15263"/>
              <a:gd name="connsiteY1" fmla="*/ 9315 h 10012"/>
              <a:gd name="connsiteX2" fmla="*/ 1628 w 15263"/>
              <a:gd name="connsiteY2" fmla="*/ 10 h 10012"/>
              <a:gd name="connsiteX3" fmla="*/ 11506 w 15263"/>
              <a:gd name="connsiteY3" fmla="*/ 62 h 10012"/>
              <a:gd name="connsiteX4" fmla="*/ 15248 w 15263"/>
              <a:gd name="connsiteY4" fmla="*/ 0 h 10012"/>
              <a:gd name="connsiteX5" fmla="*/ 15263 w 15263"/>
              <a:gd name="connsiteY5" fmla="*/ 689 h 10012"/>
              <a:gd name="connsiteX6" fmla="*/ 12022 w 15263"/>
              <a:gd name="connsiteY6" fmla="*/ 671 h 10012"/>
              <a:gd name="connsiteX7" fmla="*/ 10704 w 15263"/>
              <a:gd name="connsiteY7" fmla="*/ 9979 h 10012"/>
              <a:gd name="connsiteX8" fmla="*/ 15 w 15263"/>
              <a:gd name="connsiteY8" fmla="*/ 10010 h 10012"/>
              <a:gd name="connsiteX0" fmla="*/ 15 w 15263"/>
              <a:gd name="connsiteY0" fmla="*/ 10010 h 10012"/>
              <a:gd name="connsiteX1" fmla="*/ 0 w 15263"/>
              <a:gd name="connsiteY1" fmla="*/ 9315 h 10012"/>
              <a:gd name="connsiteX2" fmla="*/ 1628 w 15263"/>
              <a:gd name="connsiteY2" fmla="*/ 10 h 10012"/>
              <a:gd name="connsiteX3" fmla="*/ 11506 w 15263"/>
              <a:gd name="connsiteY3" fmla="*/ 62 h 10012"/>
              <a:gd name="connsiteX4" fmla="*/ 15248 w 15263"/>
              <a:gd name="connsiteY4" fmla="*/ 0 h 10012"/>
              <a:gd name="connsiteX5" fmla="*/ 15263 w 15263"/>
              <a:gd name="connsiteY5" fmla="*/ 689 h 10012"/>
              <a:gd name="connsiteX6" fmla="*/ 12022 w 15263"/>
              <a:gd name="connsiteY6" fmla="*/ 671 h 10012"/>
              <a:gd name="connsiteX7" fmla="*/ 10704 w 15263"/>
              <a:gd name="connsiteY7" fmla="*/ 9979 h 10012"/>
              <a:gd name="connsiteX8" fmla="*/ 15 w 15263"/>
              <a:gd name="connsiteY8" fmla="*/ 10010 h 10012"/>
              <a:gd name="connsiteX0" fmla="*/ 15 w 15263"/>
              <a:gd name="connsiteY0" fmla="*/ 10010 h 10012"/>
              <a:gd name="connsiteX1" fmla="*/ 0 w 15263"/>
              <a:gd name="connsiteY1" fmla="*/ 9315 h 10012"/>
              <a:gd name="connsiteX2" fmla="*/ 1628 w 15263"/>
              <a:gd name="connsiteY2" fmla="*/ 10 h 10012"/>
              <a:gd name="connsiteX3" fmla="*/ 11506 w 15263"/>
              <a:gd name="connsiteY3" fmla="*/ 62 h 10012"/>
              <a:gd name="connsiteX4" fmla="*/ 15248 w 15263"/>
              <a:gd name="connsiteY4" fmla="*/ 0 h 10012"/>
              <a:gd name="connsiteX5" fmla="*/ 15263 w 15263"/>
              <a:gd name="connsiteY5" fmla="*/ 689 h 10012"/>
              <a:gd name="connsiteX6" fmla="*/ 12022 w 15263"/>
              <a:gd name="connsiteY6" fmla="*/ 671 h 10012"/>
              <a:gd name="connsiteX7" fmla="*/ 10704 w 15263"/>
              <a:gd name="connsiteY7" fmla="*/ 9979 h 10012"/>
              <a:gd name="connsiteX8" fmla="*/ 15 w 15263"/>
              <a:gd name="connsiteY8" fmla="*/ 10010 h 10012"/>
              <a:gd name="connsiteX0" fmla="*/ 15 w 15263"/>
              <a:gd name="connsiteY0" fmla="*/ 10010 h 10012"/>
              <a:gd name="connsiteX1" fmla="*/ 0 w 15263"/>
              <a:gd name="connsiteY1" fmla="*/ 9315 h 10012"/>
              <a:gd name="connsiteX2" fmla="*/ 1628 w 15263"/>
              <a:gd name="connsiteY2" fmla="*/ 10 h 10012"/>
              <a:gd name="connsiteX3" fmla="*/ 11506 w 15263"/>
              <a:gd name="connsiteY3" fmla="*/ 62 h 10012"/>
              <a:gd name="connsiteX4" fmla="*/ 15248 w 15263"/>
              <a:gd name="connsiteY4" fmla="*/ 0 h 10012"/>
              <a:gd name="connsiteX5" fmla="*/ 15263 w 15263"/>
              <a:gd name="connsiteY5" fmla="*/ 689 h 10012"/>
              <a:gd name="connsiteX6" fmla="*/ 12022 w 15263"/>
              <a:gd name="connsiteY6" fmla="*/ 671 h 10012"/>
              <a:gd name="connsiteX7" fmla="*/ 10704 w 15263"/>
              <a:gd name="connsiteY7" fmla="*/ 9979 h 10012"/>
              <a:gd name="connsiteX8" fmla="*/ 15 w 15263"/>
              <a:gd name="connsiteY8" fmla="*/ 10010 h 10012"/>
              <a:gd name="connsiteX0" fmla="*/ 15 w 15263"/>
              <a:gd name="connsiteY0" fmla="*/ 10010 h 10012"/>
              <a:gd name="connsiteX1" fmla="*/ 0 w 15263"/>
              <a:gd name="connsiteY1" fmla="*/ 9315 h 10012"/>
              <a:gd name="connsiteX2" fmla="*/ 1628 w 15263"/>
              <a:gd name="connsiteY2" fmla="*/ 10 h 10012"/>
              <a:gd name="connsiteX3" fmla="*/ 11506 w 15263"/>
              <a:gd name="connsiteY3" fmla="*/ 62 h 10012"/>
              <a:gd name="connsiteX4" fmla="*/ 15248 w 15263"/>
              <a:gd name="connsiteY4" fmla="*/ 0 h 10012"/>
              <a:gd name="connsiteX5" fmla="*/ 15263 w 15263"/>
              <a:gd name="connsiteY5" fmla="*/ 689 h 10012"/>
              <a:gd name="connsiteX6" fmla="*/ 12022 w 15263"/>
              <a:gd name="connsiteY6" fmla="*/ 671 h 10012"/>
              <a:gd name="connsiteX7" fmla="*/ 10704 w 15263"/>
              <a:gd name="connsiteY7" fmla="*/ 9979 h 10012"/>
              <a:gd name="connsiteX8" fmla="*/ 15 w 15263"/>
              <a:gd name="connsiteY8" fmla="*/ 10010 h 1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63" h="10012">
                <a:moveTo>
                  <a:pt x="15" y="10010"/>
                </a:moveTo>
                <a:cubicBezTo>
                  <a:pt x="13" y="9236"/>
                  <a:pt x="-5" y="9734"/>
                  <a:pt x="0" y="9315"/>
                </a:cubicBezTo>
                <a:cubicBezTo>
                  <a:pt x="1116" y="9004"/>
                  <a:pt x="875" y="-15"/>
                  <a:pt x="1628" y="10"/>
                </a:cubicBezTo>
                <a:lnTo>
                  <a:pt x="11506" y="62"/>
                </a:lnTo>
                <a:cubicBezTo>
                  <a:pt x="13436" y="-77"/>
                  <a:pt x="13454" y="82"/>
                  <a:pt x="15248" y="0"/>
                </a:cubicBezTo>
                <a:cubicBezTo>
                  <a:pt x="15259" y="484"/>
                  <a:pt x="15253" y="45"/>
                  <a:pt x="15263" y="689"/>
                </a:cubicBezTo>
                <a:cubicBezTo>
                  <a:pt x="13905" y="604"/>
                  <a:pt x="13382" y="694"/>
                  <a:pt x="12022" y="671"/>
                </a:cubicBezTo>
                <a:cubicBezTo>
                  <a:pt x="11306" y="2025"/>
                  <a:pt x="11386" y="8045"/>
                  <a:pt x="10704" y="9979"/>
                </a:cubicBezTo>
                <a:cubicBezTo>
                  <a:pt x="8703" y="9779"/>
                  <a:pt x="3120" y="10038"/>
                  <a:pt x="15" y="10010"/>
                </a:cubicBezTo>
                <a:close/>
              </a:path>
            </a:pathLst>
          </a:cu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562" eaLnBrk="1" hangingPunct="1">
              <a:defRPr/>
            </a:pPr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050" b="1" dirty="0" smtClean="0">
                <a:solidFill>
                  <a:prstClr val="white"/>
                </a:solidFill>
                <a:ea typeface="Verdana" pitchFamily="34" charset="0"/>
                <a:cs typeface="Arial" panose="020B0604020202020204" pitchFamily="34" charset="0"/>
              </a:rPr>
              <a:t>Об обеспечении  безопасности дорожного  движения на железнодорожных переездах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4288" y="-19050"/>
            <a:ext cx="3552826" cy="1677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6676" name="Прямоугольник 19"/>
          <p:cNvSpPr>
            <a:spLocks noChangeArrowheads="1"/>
          </p:cNvSpPr>
          <p:nvPr/>
        </p:nvSpPr>
        <p:spPr bwMode="auto">
          <a:xfrm>
            <a:off x="98425" y="4051300"/>
            <a:ext cx="7848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06425" eaLnBrk="1" hangingPunct="1"/>
            <a:endParaRPr lang="ru-RU" altLang="ru-RU" sz="1400" b="1" dirty="0" smtClean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defTabSz="606425" eaLnBrk="1" hangingPunct="1"/>
            <a:r>
              <a:rPr lang="ru-RU" altLang="ru-RU" sz="1400" b="1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                                     </a:t>
            </a:r>
            <a:endParaRPr lang="ru-RU" altLang="ru-RU" sz="1400" b="1" dirty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defTabSz="606425" eaLnBrk="1" hangingPunct="1"/>
            <a:r>
              <a:rPr lang="ru-RU" altLang="ru-RU" sz="1000" smtClean="0">
                <a:latin typeface="Verdana" pitchFamily="34" charset="0"/>
                <a:ea typeface="Verdana" pitchFamily="34" charset="0"/>
                <a:cs typeface="Arial" pitchFamily="34" charset="0"/>
              </a:rPr>
              <a:t>14.10.2024 </a:t>
            </a:r>
            <a:r>
              <a:rPr lang="ru-RU" altLang="ru-RU" sz="1000" dirty="0">
                <a:latin typeface="Verdana" pitchFamily="34" charset="0"/>
                <a:ea typeface="Verdana" pitchFamily="34" charset="0"/>
                <a:cs typeface="Arial" pitchFamily="34" charset="0"/>
              </a:rPr>
              <a:t>г.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566863" y="-22225"/>
            <a:ext cx="5251450" cy="3462338"/>
            <a:chOff x="1867" y="-51"/>
            <a:chExt cx="3930" cy="3262"/>
          </a:xfrm>
        </p:grpSpPr>
        <p:pic>
          <p:nvPicPr>
            <p:cNvPr id="156687" name="Picture 33" descr="Титульный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67" y="-51"/>
              <a:ext cx="3930" cy="3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688" name="AutoShape 34" descr="вокзал copy"/>
            <p:cNvSpPr>
              <a:spLocks noChangeArrowheads="1"/>
            </p:cNvSpPr>
            <p:nvPr/>
          </p:nvSpPr>
          <p:spPr bwMode="auto">
            <a:xfrm>
              <a:off x="2473" y="1663"/>
              <a:ext cx="1012" cy="802"/>
            </a:xfrm>
            <a:prstGeom prst="parallelogram">
              <a:avLst>
                <a:gd name="adj" fmla="val 84707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455613" eaLnBrk="1" hangingPunct="1"/>
              <a:endParaRPr lang="ru-RU" altLang="ru-RU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4" name="Freeform 12" descr="бпла1"/>
            <p:cNvSpPr>
              <a:spLocks/>
            </p:cNvSpPr>
            <p:nvPr/>
          </p:nvSpPr>
          <p:spPr bwMode="auto">
            <a:xfrm>
              <a:off x="2476" y="12"/>
              <a:ext cx="1011" cy="778"/>
            </a:xfrm>
            <a:custGeom>
              <a:avLst/>
              <a:gdLst>
                <a:gd name="T0" fmla="*/ 0 w 996"/>
                <a:gd name="T1" fmla="*/ 937 h 773"/>
                <a:gd name="T2" fmla="*/ 698 w 996"/>
                <a:gd name="T3" fmla="*/ 935 h 773"/>
                <a:gd name="T4" fmla="*/ 1515 w 996"/>
                <a:gd name="T5" fmla="*/ 3 h 773"/>
                <a:gd name="T6" fmla="*/ 1259 w 996"/>
                <a:gd name="T7" fmla="*/ 0 h 773"/>
                <a:gd name="T8" fmla="*/ 1192 w 996"/>
                <a:gd name="T9" fmla="*/ 0 h 773"/>
                <a:gd name="T10" fmla="*/ 1111 w 996"/>
                <a:gd name="T11" fmla="*/ 10 h 773"/>
                <a:gd name="T12" fmla="*/ 1040 w 996"/>
                <a:gd name="T13" fmla="*/ 22 h 773"/>
                <a:gd name="T14" fmla="*/ 975 w 996"/>
                <a:gd name="T15" fmla="*/ 36 h 773"/>
                <a:gd name="T16" fmla="*/ 910 w 996"/>
                <a:gd name="T17" fmla="*/ 51 h 773"/>
                <a:gd name="T18" fmla="*/ 853 w 996"/>
                <a:gd name="T19" fmla="*/ 70 h 773"/>
                <a:gd name="T20" fmla="*/ 809 w 996"/>
                <a:gd name="T21" fmla="*/ 114 h 773"/>
                <a:gd name="T22" fmla="*/ 764 w 996"/>
                <a:gd name="T23" fmla="*/ 134 h 773"/>
                <a:gd name="T24" fmla="*/ 712 w 996"/>
                <a:gd name="T25" fmla="*/ 170 h 773"/>
                <a:gd name="T26" fmla="*/ 637 w 996"/>
                <a:gd name="T27" fmla="*/ 215 h 773"/>
                <a:gd name="T28" fmla="*/ 586 w 996"/>
                <a:gd name="T29" fmla="*/ 270 h 773"/>
                <a:gd name="T30" fmla="*/ 0 w 996"/>
                <a:gd name="T31" fmla="*/ 937 h 7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6"/>
                <a:gd name="T49" fmla="*/ 0 h 773"/>
                <a:gd name="T50" fmla="*/ 996 w 996"/>
                <a:gd name="T51" fmla="*/ 773 h 7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6" h="773">
                  <a:moveTo>
                    <a:pt x="0" y="773"/>
                  </a:moveTo>
                  <a:lnTo>
                    <a:pt x="458" y="771"/>
                  </a:lnTo>
                  <a:lnTo>
                    <a:pt x="996" y="3"/>
                  </a:lnTo>
                  <a:lnTo>
                    <a:pt x="828" y="0"/>
                  </a:lnTo>
                  <a:lnTo>
                    <a:pt x="785" y="0"/>
                  </a:lnTo>
                  <a:lnTo>
                    <a:pt x="732" y="10"/>
                  </a:lnTo>
                  <a:lnTo>
                    <a:pt x="684" y="22"/>
                  </a:lnTo>
                  <a:lnTo>
                    <a:pt x="641" y="36"/>
                  </a:lnTo>
                  <a:lnTo>
                    <a:pt x="598" y="51"/>
                  </a:lnTo>
                  <a:lnTo>
                    <a:pt x="562" y="70"/>
                  </a:lnTo>
                  <a:lnTo>
                    <a:pt x="533" y="84"/>
                  </a:lnTo>
                  <a:lnTo>
                    <a:pt x="504" y="104"/>
                  </a:lnTo>
                  <a:lnTo>
                    <a:pt x="468" y="140"/>
                  </a:lnTo>
                  <a:lnTo>
                    <a:pt x="420" y="185"/>
                  </a:lnTo>
                  <a:lnTo>
                    <a:pt x="386" y="221"/>
                  </a:lnTo>
                  <a:lnTo>
                    <a:pt x="0" y="773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accent6">
                  <a:lumMod val="10000"/>
                  <a:lumOff val="9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6690" name="Freeform 14" descr="Безымянный444"/>
            <p:cNvSpPr>
              <a:spLocks/>
            </p:cNvSpPr>
            <p:nvPr/>
          </p:nvSpPr>
          <p:spPr bwMode="auto">
            <a:xfrm>
              <a:off x="1912" y="1662"/>
              <a:ext cx="1053" cy="805"/>
            </a:xfrm>
            <a:custGeom>
              <a:avLst/>
              <a:gdLst>
                <a:gd name="T0" fmla="*/ 0 w 996"/>
                <a:gd name="T1" fmla="*/ 2948 h 773"/>
                <a:gd name="T2" fmla="*/ 2872 w 996"/>
                <a:gd name="T3" fmla="*/ 2943 h 773"/>
                <a:gd name="T4" fmla="*/ 6245 w 996"/>
                <a:gd name="T5" fmla="*/ 3 h 773"/>
                <a:gd name="T6" fmla="*/ 5190 w 996"/>
                <a:gd name="T7" fmla="*/ 0 h 773"/>
                <a:gd name="T8" fmla="*/ 4929 w 996"/>
                <a:gd name="T9" fmla="*/ 0 h 773"/>
                <a:gd name="T10" fmla="*/ 4586 w 996"/>
                <a:gd name="T11" fmla="*/ 10 h 773"/>
                <a:gd name="T12" fmla="*/ 4292 w 996"/>
                <a:gd name="T13" fmla="*/ 79 h 773"/>
                <a:gd name="T14" fmla="*/ 4017 w 996"/>
                <a:gd name="T15" fmla="*/ 140 h 773"/>
                <a:gd name="T16" fmla="*/ 3743 w 996"/>
                <a:gd name="T17" fmla="*/ 194 h 773"/>
                <a:gd name="T18" fmla="*/ 3516 w 996"/>
                <a:gd name="T19" fmla="*/ 268 h 773"/>
                <a:gd name="T20" fmla="*/ 3343 w 996"/>
                <a:gd name="T21" fmla="*/ 319 h 773"/>
                <a:gd name="T22" fmla="*/ 3162 w 996"/>
                <a:gd name="T23" fmla="*/ 394 h 773"/>
                <a:gd name="T24" fmla="*/ 2931 w 996"/>
                <a:gd name="T25" fmla="*/ 535 h 773"/>
                <a:gd name="T26" fmla="*/ 2629 w 996"/>
                <a:gd name="T27" fmla="*/ 709 h 773"/>
                <a:gd name="T28" fmla="*/ 2425 w 996"/>
                <a:gd name="T29" fmla="*/ 845 h 773"/>
                <a:gd name="T30" fmla="*/ 0 w 996"/>
                <a:gd name="T31" fmla="*/ 2948 h 7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96"/>
                <a:gd name="T49" fmla="*/ 0 h 773"/>
                <a:gd name="T50" fmla="*/ 996 w 996"/>
                <a:gd name="T51" fmla="*/ 773 h 7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96" h="773">
                  <a:moveTo>
                    <a:pt x="0" y="773"/>
                  </a:moveTo>
                  <a:lnTo>
                    <a:pt x="458" y="771"/>
                  </a:lnTo>
                  <a:lnTo>
                    <a:pt x="996" y="3"/>
                  </a:lnTo>
                  <a:lnTo>
                    <a:pt x="828" y="0"/>
                  </a:lnTo>
                  <a:lnTo>
                    <a:pt x="785" y="0"/>
                  </a:lnTo>
                  <a:lnTo>
                    <a:pt x="732" y="10"/>
                  </a:lnTo>
                  <a:lnTo>
                    <a:pt x="684" y="22"/>
                  </a:lnTo>
                  <a:lnTo>
                    <a:pt x="641" y="36"/>
                  </a:lnTo>
                  <a:lnTo>
                    <a:pt x="598" y="51"/>
                  </a:lnTo>
                  <a:lnTo>
                    <a:pt x="562" y="70"/>
                  </a:lnTo>
                  <a:lnTo>
                    <a:pt x="533" y="84"/>
                  </a:lnTo>
                  <a:lnTo>
                    <a:pt x="504" y="104"/>
                  </a:lnTo>
                  <a:lnTo>
                    <a:pt x="468" y="140"/>
                  </a:lnTo>
                  <a:lnTo>
                    <a:pt x="420" y="185"/>
                  </a:lnTo>
                  <a:lnTo>
                    <a:pt x="386" y="221"/>
                  </a:lnTo>
                  <a:lnTo>
                    <a:pt x="0" y="773"/>
                  </a:lnTo>
                  <a:close/>
                </a:path>
              </a:pathLst>
            </a:cu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91" name="AutoShape 34" descr="вокзал copy"/>
            <p:cNvSpPr>
              <a:spLocks noChangeArrowheads="1"/>
            </p:cNvSpPr>
            <p:nvPr/>
          </p:nvSpPr>
          <p:spPr bwMode="auto">
            <a:xfrm>
              <a:off x="1942" y="2529"/>
              <a:ext cx="961" cy="682"/>
            </a:xfrm>
            <a:prstGeom prst="parallelogram">
              <a:avLst>
                <a:gd name="adj" fmla="val 89738"/>
              </a:avLst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455613" eaLnBrk="1" hangingPunct="1"/>
              <a:endParaRPr lang="ru-RU" altLang="ru-RU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56692" name="AutoShape 34" descr="вокзал copy"/>
            <p:cNvSpPr>
              <a:spLocks noChangeArrowheads="1"/>
            </p:cNvSpPr>
            <p:nvPr/>
          </p:nvSpPr>
          <p:spPr bwMode="auto">
            <a:xfrm>
              <a:off x="2984" y="1672"/>
              <a:ext cx="1088" cy="794"/>
            </a:xfrm>
            <a:prstGeom prst="parallelogram">
              <a:avLst>
                <a:gd name="adj" fmla="val 94219"/>
              </a:avLst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defTabSz="455613" eaLnBrk="1" hangingPunct="1"/>
              <a:endParaRPr lang="ru-RU" altLang="ru-RU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9217" name="Параллелограмм 9216"/>
          <p:cNvSpPr/>
          <p:nvPr/>
        </p:nvSpPr>
        <p:spPr>
          <a:xfrm flipV="1">
            <a:off x="2400300" y="908050"/>
            <a:ext cx="1376363" cy="838200"/>
          </a:xfrm>
          <a:prstGeom prst="parallelogram">
            <a:avLst>
              <a:gd name="adj" fmla="val 8939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7" name="Параллелограмм 36"/>
          <p:cNvSpPr/>
          <p:nvPr/>
        </p:nvSpPr>
        <p:spPr>
          <a:xfrm flipV="1">
            <a:off x="3117850" y="900113"/>
            <a:ext cx="1374775" cy="838200"/>
          </a:xfrm>
          <a:prstGeom prst="parallelogram">
            <a:avLst>
              <a:gd name="adj" fmla="val 8939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 flipH="1">
            <a:off x="3088937" y="-14849"/>
            <a:ext cx="6040638" cy="3451720"/>
          </a:xfrm>
          <a:custGeom>
            <a:avLst/>
            <a:gdLst>
              <a:gd name="connsiteX0" fmla="*/ 2946150 w 6040638"/>
              <a:gd name="connsiteY0" fmla="*/ 12042 h 3451720"/>
              <a:gd name="connsiteX1" fmla="*/ 0 w 6040638"/>
              <a:gd name="connsiteY1" fmla="*/ 12042 h 3451720"/>
              <a:gd name="connsiteX2" fmla="*/ 0 w 6040638"/>
              <a:gd name="connsiteY2" fmla="*/ 3451720 h 3451720"/>
              <a:gd name="connsiteX3" fmla="*/ 2946150 w 6040638"/>
              <a:gd name="connsiteY3" fmla="*/ 3451720 h 3451720"/>
              <a:gd name="connsiteX4" fmla="*/ 2950955 w 6040638"/>
              <a:gd name="connsiteY4" fmla="*/ 0 h 3451720"/>
              <a:gd name="connsiteX5" fmla="*/ 2950955 w 6040638"/>
              <a:gd name="connsiteY5" fmla="*/ 3439678 h 3451720"/>
              <a:gd name="connsiteX6" fmla="*/ 6040638 w 6040638"/>
              <a:gd name="connsiteY6" fmla="*/ 3439678 h 345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0638" h="3451720">
                <a:moveTo>
                  <a:pt x="2946150" y="12042"/>
                </a:moveTo>
                <a:lnTo>
                  <a:pt x="0" y="12042"/>
                </a:lnTo>
                <a:lnTo>
                  <a:pt x="0" y="3451720"/>
                </a:lnTo>
                <a:lnTo>
                  <a:pt x="2946150" y="3451720"/>
                </a:lnTo>
                <a:close/>
                <a:moveTo>
                  <a:pt x="2950955" y="0"/>
                </a:moveTo>
                <a:lnTo>
                  <a:pt x="2950955" y="3439678"/>
                </a:lnTo>
                <a:lnTo>
                  <a:pt x="6040638" y="3439678"/>
                </a:lnTo>
                <a:close/>
              </a:path>
            </a:pathLst>
          </a:custGeom>
          <a:blipFill dpi="0" rotWithShape="1">
            <a:blip r:embed="rId9" cstate="print">
              <a:alphaModFix amt="9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>
              <a:schemeClr val="accent1">
                <a:alpha val="80000"/>
              </a:schemeClr>
            </a:glow>
            <a:outerShdw blurRad="40000" dist="23000" dir="5400000" sx="1000" sy="1000" rotWithShape="0">
              <a:srgbClr val="000000"/>
            </a:outerShdw>
            <a:reflection endPos="0" dist="50800" dir="5400000" sy="-100000" algn="bl" rotWithShape="0"/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56681" name="AutoShape 34" descr="вокзал copy"/>
          <p:cNvSpPr>
            <a:spLocks noChangeArrowheads="1"/>
          </p:cNvSpPr>
          <p:nvPr/>
        </p:nvSpPr>
        <p:spPr bwMode="auto">
          <a:xfrm>
            <a:off x="2393950" y="2709863"/>
            <a:ext cx="1284288" cy="723900"/>
          </a:xfrm>
          <a:prstGeom prst="parallelogram">
            <a:avLst>
              <a:gd name="adj" fmla="val 89758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455613" eaLnBrk="1" hangingPunct="1"/>
            <a:endParaRPr lang="ru-RU" altLang="ru-RU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6682" name="Freeform 12" descr="бпла1"/>
          <p:cNvSpPr>
            <a:spLocks/>
          </p:cNvSpPr>
          <p:nvPr/>
        </p:nvSpPr>
        <p:spPr bwMode="auto">
          <a:xfrm>
            <a:off x="3924300" y="6350"/>
            <a:ext cx="1458913" cy="882650"/>
          </a:xfrm>
          <a:custGeom>
            <a:avLst/>
            <a:gdLst>
              <a:gd name="T0" fmla="*/ 0 w 996"/>
              <a:gd name="T1" fmla="*/ 2147483646 h 773"/>
              <a:gd name="T2" fmla="*/ 2147483646 w 996"/>
              <a:gd name="T3" fmla="*/ 2147483646 h 773"/>
              <a:gd name="T4" fmla="*/ 2147483646 w 996"/>
              <a:gd name="T5" fmla="*/ 2147483646 h 773"/>
              <a:gd name="T6" fmla="*/ 2147483646 w 996"/>
              <a:gd name="T7" fmla="*/ 0 h 773"/>
              <a:gd name="T8" fmla="*/ 2147483646 w 996"/>
              <a:gd name="T9" fmla="*/ 0 h 773"/>
              <a:gd name="T10" fmla="*/ 2147483646 w 996"/>
              <a:gd name="T11" fmla="*/ 2147483646 h 773"/>
              <a:gd name="T12" fmla="*/ 2147483646 w 996"/>
              <a:gd name="T13" fmla="*/ 2147483646 h 773"/>
              <a:gd name="T14" fmla="*/ 2147483646 w 996"/>
              <a:gd name="T15" fmla="*/ 2147483646 h 773"/>
              <a:gd name="T16" fmla="*/ 2147483646 w 996"/>
              <a:gd name="T17" fmla="*/ 2147483646 h 773"/>
              <a:gd name="T18" fmla="*/ 2147483646 w 996"/>
              <a:gd name="T19" fmla="*/ 2147483646 h 773"/>
              <a:gd name="T20" fmla="*/ 2147483646 w 996"/>
              <a:gd name="T21" fmla="*/ 2147483646 h 773"/>
              <a:gd name="T22" fmla="*/ 2147483646 w 996"/>
              <a:gd name="T23" fmla="*/ 2147483646 h 773"/>
              <a:gd name="T24" fmla="*/ 2147483646 w 996"/>
              <a:gd name="T25" fmla="*/ 2147483646 h 773"/>
              <a:gd name="T26" fmla="*/ 2147483646 w 996"/>
              <a:gd name="T27" fmla="*/ 2147483646 h 773"/>
              <a:gd name="T28" fmla="*/ 2147483646 w 996"/>
              <a:gd name="T29" fmla="*/ 2147483646 h 773"/>
              <a:gd name="T30" fmla="*/ 0 w 996"/>
              <a:gd name="T31" fmla="*/ 2147483646 h 7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96"/>
              <a:gd name="T49" fmla="*/ 0 h 773"/>
              <a:gd name="T50" fmla="*/ 996 w 996"/>
              <a:gd name="T51" fmla="*/ 773 h 77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96" h="773">
                <a:moveTo>
                  <a:pt x="0" y="773"/>
                </a:moveTo>
                <a:lnTo>
                  <a:pt x="458" y="771"/>
                </a:lnTo>
                <a:lnTo>
                  <a:pt x="996" y="3"/>
                </a:lnTo>
                <a:lnTo>
                  <a:pt x="828" y="0"/>
                </a:lnTo>
                <a:lnTo>
                  <a:pt x="785" y="0"/>
                </a:lnTo>
                <a:lnTo>
                  <a:pt x="732" y="10"/>
                </a:lnTo>
                <a:lnTo>
                  <a:pt x="684" y="22"/>
                </a:lnTo>
                <a:lnTo>
                  <a:pt x="641" y="36"/>
                </a:lnTo>
                <a:lnTo>
                  <a:pt x="598" y="51"/>
                </a:lnTo>
                <a:lnTo>
                  <a:pt x="562" y="70"/>
                </a:lnTo>
                <a:lnTo>
                  <a:pt x="533" y="84"/>
                </a:lnTo>
                <a:lnTo>
                  <a:pt x="504" y="104"/>
                </a:lnTo>
                <a:lnTo>
                  <a:pt x="468" y="140"/>
                </a:lnTo>
                <a:lnTo>
                  <a:pt x="420" y="185"/>
                </a:lnTo>
                <a:lnTo>
                  <a:pt x="386" y="221"/>
                </a:lnTo>
                <a:lnTo>
                  <a:pt x="0" y="77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" name="Freeform 12" descr="бпла1"/>
          <p:cNvSpPr>
            <a:spLocks/>
          </p:cNvSpPr>
          <p:nvPr/>
        </p:nvSpPr>
        <p:spPr bwMode="auto">
          <a:xfrm>
            <a:off x="3143250" y="28575"/>
            <a:ext cx="1349375" cy="825500"/>
          </a:xfrm>
          <a:custGeom>
            <a:avLst/>
            <a:gdLst>
              <a:gd name="T0" fmla="*/ 0 w 996"/>
              <a:gd name="T1" fmla="*/ 937 h 773"/>
              <a:gd name="T2" fmla="*/ 698 w 996"/>
              <a:gd name="T3" fmla="*/ 935 h 773"/>
              <a:gd name="T4" fmla="*/ 1515 w 996"/>
              <a:gd name="T5" fmla="*/ 3 h 773"/>
              <a:gd name="T6" fmla="*/ 1259 w 996"/>
              <a:gd name="T7" fmla="*/ 0 h 773"/>
              <a:gd name="T8" fmla="*/ 1192 w 996"/>
              <a:gd name="T9" fmla="*/ 0 h 773"/>
              <a:gd name="T10" fmla="*/ 1111 w 996"/>
              <a:gd name="T11" fmla="*/ 10 h 773"/>
              <a:gd name="T12" fmla="*/ 1040 w 996"/>
              <a:gd name="T13" fmla="*/ 22 h 773"/>
              <a:gd name="T14" fmla="*/ 975 w 996"/>
              <a:gd name="T15" fmla="*/ 36 h 773"/>
              <a:gd name="T16" fmla="*/ 910 w 996"/>
              <a:gd name="T17" fmla="*/ 51 h 773"/>
              <a:gd name="T18" fmla="*/ 853 w 996"/>
              <a:gd name="T19" fmla="*/ 70 h 773"/>
              <a:gd name="T20" fmla="*/ 809 w 996"/>
              <a:gd name="T21" fmla="*/ 114 h 773"/>
              <a:gd name="T22" fmla="*/ 764 w 996"/>
              <a:gd name="T23" fmla="*/ 134 h 773"/>
              <a:gd name="T24" fmla="*/ 712 w 996"/>
              <a:gd name="T25" fmla="*/ 170 h 773"/>
              <a:gd name="T26" fmla="*/ 637 w 996"/>
              <a:gd name="T27" fmla="*/ 215 h 773"/>
              <a:gd name="T28" fmla="*/ 586 w 996"/>
              <a:gd name="T29" fmla="*/ 270 h 773"/>
              <a:gd name="T30" fmla="*/ 0 w 996"/>
              <a:gd name="T31" fmla="*/ 937 h 7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96"/>
              <a:gd name="T49" fmla="*/ 0 h 773"/>
              <a:gd name="T50" fmla="*/ 996 w 996"/>
              <a:gd name="T51" fmla="*/ 773 h 77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96" h="773">
                <a:moveTo>
                  <a:pt x="0" y="773"/>
                </a:moveTo>
                <a:lnTo>
                  <a:pt x="458" y="771"/>
                </a:lnTo>
                <a:lnTo>
                  <a:pt x="996" y="3"/>
                </a:lnTo>
                <a:lnTo>
                  <a:pt x="828" y="0"/>
                </a:lnTo>
                <a:lnTo>
                  <a:pt x="785" y="0"/>
                </a:lnTo>
                <a:lnTo>
                  <a:pt x="732" y="10"/>
                </a:lnTo>
                <a:lnTo>
                  <a:pt x="684" y="22"/>
                </a:lnTo>
                <a:lnTo>
                  <a:pt x="641" y="36"/>
                </a:lnTo>
                <a:lnTo>
                  <a:pt x="598" y="51"/>
                </a:lnTo>
                <a:lnTo>
                  <a:pt x="562" y="70"/>
                </a:lnTo>
                <a:lnTo>
                  <a:pt x="533" y="84"/>
                </a:lnTo>
                <a:lnTo>
                  <a:pt x="504" y="104"/>
                </a:lnTo>
                <a:lnTo>
                  <a:pt x="468" y="140"/>
                </a:lnTo>
                <a:lnTo>
                  <a:pt x="420" y="185"/>
                </a:lnTo>
                <a:lnTo>
                  <a:pt x="386" y="221"/>
                </a:lnTo>
                <a:lnTo>
                  <a:pt x="0" y="773"/>
                </a:lnTo>
                <a:close/>
              </a:path>
            </a:pathLst>
          </a:cu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accent6">
                <a:lumMod val="10000"/>
                <a:lumOff val="9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18" name="Freeform 12" descr="бпла1"/>
          <p:cNvSpPr>
            <a:spLocks/>
          </p:cNvSpPr>
          <p:nvPr/>
        </p:nvSpPr>
        <p:spPr bwMode="auto">
          <a:xfrm>
            <a:off x="1609725" y="50800"/>
            <a:ext cx="1350963" cy="827088"/>
          </a:xfrm>
          <a:custGeom>
            <a:avLst/>
            <a:gdLst>
              <a:gd name="T0" fmla="*/ 0 w 996"/>
              <a:gd name="T1" fmla="*/ 937 h 773"/>
              <a:gd name="T2" fmla="*/ 698 w 996"/>
              <a:gd name="T3" fmla="*/ 935 h 773"/>
              <a:gd name="T4" fmla="*/ 1515 w 996"/>
              <a:gd name="T5" fmla="*/ 3 h 773"/>
              <a:gd name="T6" fmla="*/ 1259 w 996"/>
              <a:gd name="T7" fmla="*/ 0 h 773"/>
              <a:gd name="T8" fmla="*/ 1192 w 996"/>
              <a:gd name="T9" fmla="*/ 0 h 773"/>
              <a:gd name="T10" fmla="*/ 1111 w 996"/>
              <a:gd name="T11" fmla="*/ 10 h 773"/>
              <a:gd name="T12" fmla="*/ 1040 w 996"/>
              <a:gd name="T13" fmla="*/ 22 h 773"/>
              <a:gd name="T14" fmla="*/ 975 w 996"/>
              <a:gd name="T15" fmla="*/ 36 h 773"/>
              <a:gd name="T16" fmla="*/ 910 w 996"/>
              <a:gd name="T17" fmla="*/ 51 h 773"/>
              <a:gd name="T18" fmla="*/ 853 w 996"/>
              <a:gd name="T19" fmla="*/ 70 h 773"/>
              <a:gd name="T20" fmla="*/ 809 w 996"/>
              <a:gd name="T21" fmla="*/ 114 h 773"/>
              <a:gd name="T22" fmla="*/ 764 w 996"/>
              <a:gd name="T23" fmla="*/ 134 h 773"/>
              <a:gd name="T24" fmla="*/ 712 w 996"/>
              <a:gd name="T25" fmla="*/ 170 h 773"/>
              <a:gd name="T26" fmla="*/ 637 w 996"/>
              <a:gd name="T27" fmla="*/ 215 h 773"/>
              <a:gd name="T28" fmla="*/ 586 w 996"/>
              <a:gd name="T29" fmla="*/ 270 h 773"/>
              <a:gd name="T30" fmla="*/ 0 w 996"/>
              <a:gd name="T31" fmla="*/ 937 h 77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96"/>
              <a:gd name="T49" fmla="*/ 0 h 773"/>
              <a:gd name="T50" fmla="*/ 996 w 996"/>
              <a:gd name="T51" fmla="*/ 773 h 77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96" h="773">
                <a:moveTo>
                  <a:pt x="0" y="773"/>
                </a:moveTo>
                <a:lnTo>
                  <a:pt x="458" y="771"/>
                </a:lnTo>
                <a:lnTo>
                  <a:pt x="996" y="3"/>
                </a:lnTo>
                <a:lnTo>
                  <a:pt x="828" y="0"/>
                </a:lnTo>
                <a:lnTo>
                  <a:pt x="785" y="0"/>
                </a:lnTo>
                <a:lnTo>
                  <a:pt x="732" y="10"/>
                </a:lnTo>
                <a:lnTo>
                  <a:pt x="684" y="22"/>
                </a:lnTo>
                <a:lnTo>
                  <a:pt x="641" y="36"/>
                </a:lnTo>
                <a:lnTo>
                  <a:pt x="598" y="51"/>
                </a:lnTo>
                <a:lnTo>
                  <a:pt x="562" y="70"/>
                </a:lnTo>
                <a:lnTo>
                  <a:pt x="533" y="84"/>
                </a:lnTo>
                <a:lnTo>
                  <a:pt x="504" y="104"/>
                </a:lnTo>
                <a:lnTo>
                  <a:pt x="468" y="140"/>
                </a:lnTo>
                <a:lnTo>
                  <a:pt x="420" y="185"/>
                </a:lnTo>
                <a:lnTo>
                  <a:pt x="386" y="221"/>
                </a:lnTo>
                <a:lnTo>
                  <a:pt x="0" y="773"/>
                </a:lnTo>
                <a:close/>
              </a:path>
            </a:pathLst>
          </a:cu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accent6">
                <a:lumMod val="10000"/>
                <a:lumOff val="90000"/>
              </a:schemeClr>
            </a:solidFill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20" name="Параллелограмм 19"/>
          <p:cNvSpPr/>
          <p:nvPr/>
        </p:nvSpPr>
        <p:spPr>
          <a:xfrm flipV="1">
            <a:off x="1625600" y="914400"/>
            <a:ext cx="1376363" cy="838200"/>
          </a:xfrm>
          <a:prstGeom prst="parallelogram">
            <a:avLst>
              <a:gd name="adj" fmla="val 89393"/>
            </a:avLst>
          </a:prstGeom>
          <a:solidFill>
            <a:srgbClr val="DDDDDD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6686" name="AutoShape 34" descr="вокзал copy"/>
          <p:cNvSpPr>
            <a:spLocks noChangeArrowheads="1"/>
          </p:cNvSpPr>
          <p:nvPr/>
        </p:nvSpPr>
        <p:spPr bwMode="auto">
          <a:xfrm>
            <a:off x="911225" y="2700338"/>
            <a:ext cx="1284288" cy="723900"/>
          </a:xfrm>
          <a:prstGeom prst="parallelogram">
            <a:avLst>
              <a:gd name="adj" fmla="val 89758"/>
            </a:avLst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defTabSz="455613" eaLnBrk="1" hangingPunct="1"/>
            <a:endParaRPr lang="ru-RU" altLang="ru-RU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8316416" cy="738642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Нарушения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водителями автотранспортных средств ПДД РФ, при проследовании железнодорожных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переездов и железнодорожных путей </a:t>
            </a:r>
            <a:endParaRPr lang="ru-RU" sz="1400" b="1" i="1" dirty="0">
              <a:solidFill>
                <a:prstClr val="black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1995686"/>
            <a:ext cx="8568952" cy="2160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9" name="Рисунок 8" descr="C:\Users\korchaginav\Desktop\№1  переезды 2024\ДТП\ДТП ПЧ-12 26.01.2024\Фото\IMG-20240126-WA01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23" y="2828427"/>
            <a:ext cx="2052228" cy="20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korchaginav\Desktop\№1  переезды 2024\ДТП\Кр.Столбы-Дивногорск\-5233266192905522297_1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14" y="647615"/>
            <a:ext cx="2179056" cy="189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korchaginav\Desktop\№1  переезды 2024\ДПП\13.02.2024 ПЧ-3\ДПП Максимов В.Н. фото 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13" y="2823977"/>
            <a:ext cx="2073155" cy="20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korchaginav\Desktop\№1  переезды 2024\ДПП\08.02.2024 ПЧ-4\10bed687-07cd-4a78-bd25-4dae421a65d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7615"/>
            <a:ext cx="2124236" cy="1879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21414" y="2838167"/>
            <a:ext cx="2179056" cy="1157136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 января 2024 г. </a:t>
            </a:r>
            <a:r>
              <a:rPr lang="ru-RU" sz="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 перегоне Красноярские Столбы – Дивногорск пригородный поезд применил экстренное торможение для предотвращения наезда на легковой  автомобиль марки «TOYOTA  RAV4»</a:t>
            </a:r>
          </a:p>
        </p:txBody>
      </p:sp>
      <p:sp>
        <p:nvSpPr>
          <p:cNvPr id="18" name="Скругленный прямоугольник 75">
            <a:extLst>
              <a:ext uri="{FF2B5EF4-FFF2-40B4-BE49-F238E27FC236}">
                <a16:creationId xmlns:a16="http://schemas.microsoft.com/office/drawing/2014/main" xmlns="" id="{5684B2B4-2EA9-4BFB-9BF0-CD0443C63006}"/>
              </a:ext>
            </a:extLst>
          </p:cNvPr>
          <p:cNvSpPr/>
          <p:nvPr/>
        </p:nvSpPr>
        <p:spPr>
          <a:xfrm>
            <a:off x="2346707" y="660483"/>
            <a:ext cx="2179056" cy="1464459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26 января 2024 г. </a:t>
            </a:r>
            <a:r>
              <a:rPr lang="ru-RU" sz="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 ж.д. переезде 836 км пк 5 перегона Ирбейская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– Коростелево </a:t>
            </a:r>
            <a:r>
              <a:rPr lang="ru-RU" sz="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(Ирбейский район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  </a:t>
            </a:r>
            <a:r>
              <a:rPr lang="ru-RU" sz="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грузовой автомобиль марки HOWO двигаясь со стороны села Ирбейская в сторону села Новая Солянка, допустил самопроизвольный подъем кузова и выезд на железнодорожный переезд с последующим обрывом контактного провода, волновода ВОЛС, ДПР</a:t>
            </a:r>
          </a:p>
          <a:p>
            <a:endParaRPr lang="ru-RU" sz="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75">
            <a:extLst>
              <a:ext uri="{FF2B5EF4-FFF2-40B4-BE49-F238E27FC236}">
                <a16:creationId xmlns:a16="http://schemas.microsoft.com/office/drawing/2014/main" xmlns="" id="{22D0E5FD-EDBC-418F-B7CB-635EA97AF7C6}"/>
              </a:ext>
            </a:extLst>
          </p:cNvPr>
          <p:cNvSpPr/>
          <p:nvPr/>
        </p:nvSpPr>
        <p:spPr>
          <a:xfrm>
            <a:off x="4663651" y="2825672"/>
            <a:ext cx="2073155" cy="1157136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8 февраля 2024 г.  </a:t>
            </a:r>
            <a:r>
              <a:rPr lang="ru-RU" sz="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 ж.д. переезде 4231 км пк 9  перегона Уяр – БП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4234 </a:t>
            </a:r>
            <a:r>
              <a:rPr lang="ru-RU" sz="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(Уярский район) </a:t>
            </a:r>
            <a:r>
              <a:rPr lang="ru-RU" sz="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км дежурный по переезду предотвратил столкновение пассажирского поезда с грузовым автомобилем марки «Ford Cargo»</a:t>
            </a:r>
          </a:p>
        </p:txBody>
      </p:sp>
      <p:sp>
        <p:nvSpPr>
          <p:cNvPr id="20" name="Скругленный прямоугольник 75">
            <a:extLst>
              <a:ext uri="{FF2B5EF4-FFF2-40B4-BE49-F238E27FC236}">
                <a16:creationId xmlns:a16="http://schemas.microsoft.com/office/drawing/2014/main" xmlns="" id="{D649C976-CAE0-486C-9739-399E5F02F6FB}"/>
              </a:ext>
            </a:extLst>
          </p:cNvPr>
          <p:cNvSpPr/>
          <p:nvPr/>
        </p:nvSpPr>
        <p:spPr>
          <a:xfrm>
            <a:off x="6843913" y="633921"/>
            <a:ext cx="2073155" cy="1157136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13 февраля 2024 г. </a:t>
            </a:r>
            <a:r>
              <a:rPr lang="ru-RU" sz="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 ж.д. переезде 4130 км пк 8  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ст</a:t>
            </a:r>
            <a:r>
              <a:rPr lang="ru-RU" sz="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Красноярск-Восточный парк «З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» </a:t>
            </a:r>
            <a:r>
              <a:rPr lang="ru-RU" sz="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(Березовский райо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н) </a:t>
            </a:r>
            <a:r>
              <a:rPr lang="ru-RU" sz="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дежурный по переезду предотвратил столкновение грузовых поездов поезда с грузовым автомобилем марки MAN», груженный экскаватором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C418221-F60F-4E63-B8D0-394F2B31D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4893433"/>
            <a:ext cx="5087392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CA99A7-A05A-477F-AD97-8715D23E8680}" type="slidenum">
              <a:rPr lang="en-US" sz="1000">
                <a:latin typeface="Verdana" pitchFamily="34" charset="0"/>
                <a:ea typeface="Verdana" pitchFamily="34" charset="0"/>
              </a:rPr>
              <a:pPr/>
              <a:t>1</a:t>
            </a:fld>
            <a:r>
              <a:rPr lang="ru-RU" sz="10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000" dirty="0">
                <a:latin typeface="Verdana" pitchFamily="34" charset="0"/>
                <a:ea typeface="Verdana" pitchFamily="34" charset="0"/>
              </a:rPr>
              <a:t>| </a:t>
            </a:r>
            <a:r>
              <a:rPr lang="ru-RU" sz="1000" dirty="0">
                <a:latin typeface="Verdana" pitchFamily="34" charset="0"/>
                <a:ea typeface="Verdana" pitchFamily="34" charset="0"/>
              </a:rPr>
              <a:t>Красноярская дирекция инфраструктуры</a:t>
            </a:r>
            <a:endParaRPr lang="en-US" sz="1000" dirty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7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8316416" cy="523198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Нарушения водителями автотранспортных средств ПДД РФ, при проследовании железнодорожных переездов и технологического проезда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1995686"/>
            <a:ext cx="8568952" cy="2160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21414" y="2838166"/>
            <a:ext cx="2179056" cy="128175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12 мая </a:t>
            </a:r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2024 г. </a:t>
            </a:r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  ж.д.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переезде по  ст. Карабула </a:t>
            </a:r>
            <a:r>
              <a:rPr lang="ru-RU" sz="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(Богучанский район)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автомобиль УАЗ совершил наезд на переездный светофор</a:t>
            </a:r>
            <a:endParaRPr lang="ru-RU" sz="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75">
            <a:extLst>
              <a:ext uri="{FF2B5EF4-FFF2-40B4-BE49-F238E27FC236}">
                <a16:creationId xmlns:a16="http://schemas.microsoft.com/office/drawing/2014/main" xmlns="" id="{5684B2B4-2EA9-4BFB-9BF0-CD0443C63006}"/>
              </a:ext>
            </a:extLst>
          </p:cNvPr>
          <p:cNvSpPr/>
          <p:nvPr/>
        </p:nvSpPr>
        <p:spPr>
          <a:xfrm>
            <a:off x="2346707" y="660483"/>
            <a:ext cx="2179056" cy="1767251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11 июня 2024 г.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при производстве маневровой работы на пути необщего пользования № 49 на 386 км пк 8, примыкающего к железнодорожной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ст. Абакан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пересечении технологического проезда со скоростью 10 км/ч (при допустимой 15 км/ч) и белом огне локомотивного светофора, допущено столкновение вагона с автомобилем марки «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Honda INSIGHT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75">
            <a:extLst>
              <a:ext uri="{FF2B5EF4-FFF2-40B4-BE49-F238E27FC236}">
                <a16:creationId xmlns:a16="http://schemas.microsoft.com/office/drawing/2014/main" xmlns="" id="{22D0E5FD-EDBC-418F-B7CB-635EA97AF7C6}"/>
              </a:ext>
            </a:extLst>
          </p:cNvPr>
          <p:cNvSpPr/>
          <p:nvPr/>
        </p:nvSpPr>
        <p:spPr>
          <a:xfrm>
            <a:off x="4663651" y="2838166"/>
            <a:ext cx="2073155" cy="1497780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 августа 2024 г. </a:t>
            </a:r>
            <a:r>
              <a:rPr lang="ru-RU" sz="800" dirty="0" smtClean="0"/>
              <a:t>водителем </a:t>
            </a:r>
            <a:r>
              <a:rPr lang="ru-RU" sz="800" dirty="0"/>
              <a:t>автомобиля «Нива Шевроле</a:t>
            </a:r>
            <a:r>
              <a:rPr lang="ru-RU" sz="800" dirty="0" smtClean="0"/>
              <a:t>», допущено  </a:t>
            </a:r>
            <a:r>
              <a:rPr lang="ru-RU" sz="800" dirty="0"/>
              <a:t>столкновение с 8 направляющими столбиками, в следствии чего были сбит светофор «А» и дорожного знака 2.5 «СТОП» при проследовании регулируемого </a:t>
            </a:r>
            <a:r>
              <a:rPr lang="ru-RU" sz="800" dirty="0" smtClean="0"/>
              <a:t>ж.д. </a:t>
            </a:r>
            <a:r>
              <a:rPr lang="ru-RU" sz="800" dirty="0"/>
              <a:t>переезда, без дежурного работника на     113 км пк 3 на перегоне Красная Сопка – </a:t>
            </a:r>
            <a:r>
              <a:rPr lang="ru-RU" sz="800" dirty="0" smtClean="0"/>
              <a:t>Крутояр </a:t>
            </a:r>
            <a:r>
              <a:rPr lang="ru-RU" sz="800" b="1" dirty="0" smtClean="0"/>
              <a:t>(Ужурский район) </a:t>
            </a:r>
            <a:endParaRPr lang="ru-RU" sz="8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75">
            <a:extLst>
              <a:ext uri="{FF2B5EF4-FFF2-40B4-BE49-F238E27FC236}">
                <a16:creationId xmlns:a16="http://schemas.microsoft.com/office/drawing/2014/main" xmlns="" id="{D649C976-CAE0-486C-9739-399E5F02F6FB}"/>
              </a:ext>
            </a:extLst>
          </p:cNvPr>
          <p:cNvSpPr/>
          <p:nvPr/>
        </p:nvSpPr>
        <p:spPr>
          <a:xfrm>
            <a:off x="6843913" y="633920"/>
            <a:ext cx="2073155" cy="1865822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375 км ст. Ташеба                              </a:t>
            </a:r>
            <a:r>
              <a:rPr lang="ru-RU" sz="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(Усть-Абаканский район)</a:t>
            </a:r>
          </a:p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29 января 2024 г.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машинист грузового поезда передал замечание, что через ж.д. переезд на красный сигнал светофора проехал пассажирский автобус.</a:t>
            </a:r>
          </a:p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16 июля 2024 г.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машинист электропоезда Бискамжа-Абакан, увидел приближающийся к переезду грузовой автомобиль, водитель которого не реагировал на громкие сигналы и запрещающий сигнал светофора, применил экстренное торможение</a:t>
            </a:r>
            <a:endParaRPr lang="ru-RU" sz="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C418221-F60F-4E63-B8D0-394F2B31D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4893433"/>
            <a:ext cx="5087392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CA99A7-A05A-477F-AD97-8715D23E8680}" type="slidenum">
              <a:rPr lang="en-US" sz="1000">
                <a:latin typeface="Verdana" pitchFamily="34" charset="0"/>
                <a:ea typeface="Verdana" pitchFamily="34" charset="0"/>
              </a:rPr>
              <a:pPr/>
              <a:t>2</a:t>
            </a:fld>
            <a:r>
              <a:rPr lang="ru-RU" sz="10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000" dirty="0">
                <a:latin typeface="Verdana" pitchFamily="34" charset="0"/>
                <a:ea typeface="Verdana" pitchFamily="34" charset="0"/>
              </a:rPr>
              <a:t>| </a:t>
            </a:r>
            <a:r>
              <a:rPr lang="ru-RU" sz="1000" dirty="0">
                <a:latin typeface="Verdana" pitchFamily="34" charset="0"/>
                <a:ea typeface="Verdana" pitchFamily="34" charset="0"/>
              </a:rPr>
              <a:t>Красноярская дирекция инфраструктуры</a:t>
            </a:r>
            <a:endParaRPr lang="en-US" sz="10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5" name="Рисунок 14" descr="C:\Users\korchaginav\Desktop\№1  переезды 2024\ДТП\12.05.2024 Карабула\IMG-1ef7133e58de25e872e1dea972acc7d1-V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11671" r="1144" b="31179"/>
          <a:stretch/>
        </p:blipFill>
        <p:spPr bwMode="auto">
          <a:xfrm>
            <a:off x="125234" y="633921"/>
            <a:ext cx="2175236" cy="19378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C:\Users\korchaginav\Desktop\№1  переезды 2024\ДТП\02. Абакан\IMG-20240611-WA00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704259"/>
            <a:ext cx="2114002" cy="218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korchaginav\Desktop\№1  переезды 2024\ДТП\03.08.2024 Крутояр\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51" y="660483"/>
            <a:ext cx="2073155" cy="191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13" y="2704258"/>
            <a:ext cx="2073155" cy="218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54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8316416" cy="523198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Нарушения водителями автотранспортных средств ПДД РФ, при проследовании железнодорожных переездов и железнодорожных путей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1995686"/>
            <a:ext cx="8568952" cy="2160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15516" y="2838167"/>
            <a:ext cx="2522733" cy="1065732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24 сентября </a:t>
            </a:r>
            <a:r>
              <a:rPr lang="ru-RU" sz="8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2024 г. </a:t>
            </a:r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  ж.д.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переезде 4180 км перегон Камарчага-Балай </a:t>
            </a:r>
            <a:r>
              <a:rPr lang="ru-RU" sz="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(Манский район)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дежурный по переезду предотвратил столкновение грузового поезда с легковым автомобилем</a:t>
            </a:r>
            <a:endParaRPr lang="ru-RU" sz="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75">
            <a:extLst>
              <a:ext uri="{FF2B5EF4-FFF2-40B4-BE49-F238E27FC236}">
                <a16:creationId xmlns:a16="http://schemas.microsoft.com/office/drawing/2014/main" xmlns="" id="{5684B2B4-2EA9-4BFB-9BF0-CD0443C63006}"/>
              </a:ext>
            </a:extLst>
          </p:cNvPr>
          <p:cNvSpPr/>
          <p:nvPr/>
        </p:nvSpPr>
        <p:spPr>
          <a:xfrm>
            <a:off x="2987824" y="660483"/>
            <a:ext cx="2664296" cy="144321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10 октября 2024 г.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машинист грузового поезда на ст. Теба </a:t>
            </a:r>
            <a:r>
              <a:rPr lang="ru-RU" sz="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(Междуреченский муниципальный округ) </a:t>
            </a:r>
            <a:r>
              <a:rPr lang="ru-RU" sz="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применил экстренное торможение предотвращая наезд на постороннего человека перетаскивающего мотоцикл через железнодорожный путь. Водитель мотоцикла с места ДТП скрылся, оставив автотранспортное средства внутри колеи, у которого не было государственного номера  </a:t>
            </a:r>
            <a:endParaRPr lang="ru-RU" sz="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75">
            <a:extLst>
              <a:ext uri="{FF2B5EF4-FFF2-40B4-BE49-F238E27FC236}">
                <a16:creationId xmlns:a16="http://schemas.microsoft.com/office/drawing/2014/main" xmlns="" id="{22D0E5FD-EDBC-418F-B7CB-635EA97AF7C6}"/>
              </a:ext>
            </a:extLst>
          </p:cNvPr>
          <p:cNvSpPr/>
          <p:nvPr/>
        </p:nvSpPr>
        <p:spPr>
          <a:xfrm>
            <a:off x="6156176" y="2879096"/>
            <a:ext cx="2736304" cy="12408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13 октября 2024 г.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водитель автомобиля КАМАЗ  с крановой установкой на ж.д. переезде 279 км перегона Казановская-Аскиз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(Аскизский район)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не справившийся с управлением допустил выезд на встречную полосу для движения, сбил две опоры освещения, 6 шт. направляющих столбиков, повредил кровлю пункта обогрева, без столкновения с подвижным составом</a:t>
            </a:r>
            <a:endParaRPr lang="ru-RU" sz="8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C418221-F60F-4E63-B8D0-394F2B31D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4893433"/>
            <a:ext cx="5087392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CA99A7-A05A-477F-AD97-8715D23E8680}" type="slidenum">
              <a:rPr lang="en-US" sz="1000">
                <a:latin typeface="Verdana" pitchFamily="34" charset="0"/>
                <a:ea typeface="Verdana" pitchFamily="34" charset="0"/>
              </a:rPr>
              <a:pPr/>
              <a:t>3</a:t>
            </a:fld>
            <a:r>
              <a:rPr lang="ru-RU" sz="10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000" dirty="0">
                <a:latin typeface="Verdana" pitchFamily="34" charset="0"/>
                <a:ea typeface="Verdana" pitchFamily="34" charset="0"/>
              </a:rPr>
              <a:t>| </a:t>
            </a:r>
            <a:r>
              <a:rPr lang="ru-RU" sz="1000" dirty="0">
                <a:latin typeface="Verdana" pitchFamily="34" charset="0"/>
                <a:ea typeface="Verdana" pitchFamily="34" charset="0"/>
              </a:rPr>
              <a:t>Красноярская дирекция инфраструктуры</a:t>
            </a:r>
            <a:endParaRPr lang="en-US" sz="10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4" name="Рисунок 13" descr="C:\Users\korchaginav\Desktop\№1  переезды 2024\ДПП\24.09.2024 ПЧ-4\7b16da9d-468a-421c-adbd-567291ea157d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6" r="9055" b="8596"/>
          <a:stretch/>
        </p:blipFill>
        <p:spPr bwMode="auto">
          <a:xfrm>
            <a:off x="215516" y="701665"/>
            <a:ext cx="2470366" cy="19112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C:\Users\korchaginav\Desktop\№1  переезды 2024\ДТП\10.10.2024  ПЧ-7 ДТП вне переезда\IMG-20241010-WA0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20170"/>
            <a:ext cx="2664296" cy="2231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C:\Users\korchaginav\Desktop\13.10.2024 ДТП ПЧ-8\IMG-20241013-WA00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33920"/>
            <a:ext cx="2736304" cy="1937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43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323528" y="1995686"/>
            <a:ext cx="8568952" cy="2160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C418221-F60F-4E63-B8D0-394F2B31D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16" y="4893433"/>
            <a:ext cx="5087392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CA99A7-A05A-477F-AD97-8715D23E8680}" type="slidenum">
              <a:rPr lang="en-US" sz="1000">
                <a:latin typeface="Verdana" pitchFamily="34" charset="0"/>
                <a:ea typeface="Verdana" pitchFamily="34" charset="0"/>
              </a:rPr>
              <a:pPr/>
              <a:t>4</a:t>
            </a:fld>
            <a:r>
              <a:rPr lang="ru-RU" sz="1000" dirty="0">
                <a:latin typeface="Verdana" pitchFamily="34" charset="0"/>
                <a:ea typeface="Verdana" pitchFamily="34" charset="0"/>
              </a:rPr>
              <a:t> </a:t>
            </a:r>
            <a:r>
              <a:rPr lang="en-US" sz="1000" dirty="0">
                <a:latin typeface="Verdana" pitchFamily="34" charset="0"/>
                <a:ea typeface="Verdana" pitchFamily="34" charset="0"/>
              </a:rPr>
              <a:t>| </a:t>
            </a:r>
            <a:r>
              <a:rPr lang="ru-RU" sz="1000" dirty="0">
                <a:latin typeface="Verdana" pitchFamily="34" charset="0"/>
                <a:ea typeface="Verdana" pitchFamily="34" charset="0"/>
              </a:rPr>
              <a:t>Красноярская дирекция инфраструктуры</a:t>
            </a:r>
            <a:endParaRPr lang="en-US" sz="10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Скругленный прямоугольник 75">
            <a:extLst>
              <a:ext uri="{FF2B5EF4-FFF2-40B4-BE49-F238E27FC236}">
                <a16:creationId xmlns="" xmlns:a16="http://schemas.microsoft.com/office/drawing/2014/main" id="{CA7B4BFF-2B01-434E-B1F1-98505B583DEA}"/>
              </a:ext>
            </a:extLst>
          </p:cNvPr>
          <p:cNvSpPr/>
          <p:nvPr/>
        </p:nvSpPr>
        <p:spPr>
          <a:xfrm>
            <a:off x="0" y="663538"/>
            <a:ext cx="9144000" cy="41764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9263"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Хочу поблагодарить за активное сотрудничество в проведении совместной профилактической работы и за размещения предоставляемой нами информации на своих официальных страницах, руководителей и работников всех администраций районов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округов,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городов, сельсоветов и поселков.</a:t>
            </a:r>
          </a:p>
          <a:p>
            <a:pPr indent="449263"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Верю, что наша совместная профилактическая работа и работа по закрытию железнодорожных переездов в этом году и в следующем году приведет столкновения подвижного состава с автотранспортными средствами к нулевым значениям, а наша совместная работа по приведению обустройств железнодорожных переездов к нормативным требованиям приведет к тому, что все железнодорожные переезды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Красноярской железной дороги станут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идеальными и лучшими 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России, что в свою очередь придет к отсутствию жалоб, от жителей и гостей 4-х субъектов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РФ (Красноярский край, Республика Хакасия, Кемеровская область, Иркутская </a:t>
            </a:r>
            <a:r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область)!!!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948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ердана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94A58">
            <a:lumMod val="20000"/>
            <a:lumOff val="80000"/>
          </a:srgbClr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a:spPr>
      <a:bodyPr rtlCol="0" anchor="ctr"/>
      <a:lstStyle>
        <a:defPPr marL="88900" marR="0" algn="just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900" b="1" kern="0" dirty="0" smtClean="0">
            <a:solidFill>
              <a:srgbClr val="0066A1">
                <a:lumMod val="75000"/>
              </a:srgbClr>
            </a:solidFill>
            <a:latin typeface="Trebuchet MS"/>
            <a:ea typeface="Calibri" pitchFamily="34" charset="0"/>
            <a:cs typeface="Times New Roman" pitchFamily="18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114106</TotalTime>
  <Words>704</Words>
  <Application>Microsoft Office PowerPoint</Application>
  <PresentationFormat>Экран (16:9)</PresentationFormat>
  <Paragraphs>31</Paragraphs>
  <Slides>5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Тема Office</vt:lpstr>
      <vt:lpstr>8_Специальное оформление</vt:lpstr>
      <vt:lpstr>9_Специальное оформление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korchaginav</cp:lastModifiedBy>
  <cp:revision>9196</cp:revision>
  <cp:lastPrinted>2024-08-30T00:23:45Z</cp:lastPrinted>
  <dcterms:created xsi:type="dcterms:W3CDTF">2011-05-23T14:04:51Z</dcterms:created>
  <dcterms:modified xsi:type="dcterms:W3CDTF">2024-10-14T02:42:42Z</dcterms:modified>
</cp:coreProperties>
</file>